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4C9197-C7D2-A91C-FF80-8D47B8A6B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CEC3668-ACD9-04DD-573B-A8F80E46E7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DF0351-93D1-4DCC-E107-ACEF3C23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9924-276F-4186-AD5F-AD0F053EF09C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447D07-0349-19FF-45C5-31AC60256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E27D85-46FB-5629-1969-84FE38436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CE8-78AD-4A69-AA61-CDC39759F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BAA691-0A38-3FD3-3CCD-C05F8E9EF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D3F9918-5374-7E80-6CBE-D0A8E5CD7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84F1F7-3C21-84E4-89DF-869E7191F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9924-276F-4186-AD5F-AD0F053EF09C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B130E9-2722-AD8B-0A13-F90B61D6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7F9472-402E-ED85-440E-A027B40A4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CE8-78AD-4A69-AA61-CDC39759F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7313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8F8A750-D920-26B0-5ADF-843F1EF9BC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D2AE5A3-A510-21EC-5324-59C2688B2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99C495-5E5A-EBEB-1424-E2C3451C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9924-276F-4186-AD5F-AD0F053EF09C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5E3FC41-A42F-3C77-3B3A-D279FFCC9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81EAEE-5378-0CD9-0D4D-2A16BEFB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CE8-78AD-4A69-AA61-CDC39759F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61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0C1392-996B-A8FF-3966-D6D511055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A075E6-403F-D046-5443-682E5EF97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AA24D3-A410-C1DA-62F6-36389DC1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9924-276F-4186-AD5F-AD0F053EF09C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E90108-49B9-086B-554C-4DA88A434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540FC2-7561-3156-5A05-DC3DADCE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CE8-78AD-4A69-AA61-CDC39759F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11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871C87-B7BC-8F05-712A-1F478C446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5E83596-721A-F4A8-B399-90E4AFEA69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F7DDD6-1DFB-5DA5-0A29-BDA79D124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9924-276F-4186-AD5F-AD0F053EF09C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C97E65C-A2CD-1338-B5B1-9AD293588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B55230-729D-86E9-C1C2-428A35D88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CE8-78AD-4A69-AA61-CDC39759F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919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1260B0-5588-DB41-42D9-ACDA65387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44F765-FF17-EEFD-BD9E-D67430274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BBD94A-0034-7DA1-9C87-FC01662F0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A52AB17-2A20-EEC9-824A-93B202441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9924-276F-4186-AD5F-AD0F053EF09C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08C845-9CAD-84C2-4F6E-790911B94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C5270B-645F-5047-A3FE-2A6461546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CE8-78AD-4A69-AA61-CDC39759F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4327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351C60-FAF3-3CC7-1A07-331B92413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64C5A71-869C-B5E9-ABCA-53D3F5C08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ED29B0-BAD3-989B-CB9C-EC7EFD806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DF02DD-7ABB-7065-61DD-4B2F480C85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C033FAC-6D24-18AC-59CE-43A1D19AF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A604C9-1673-EF33-7AC8-D0D531D2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9924-276F-4186-AD5F-AD0F053EF09C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9373A44-DE37-7736-8186-149FB41AF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89E659C-40AC-9EF1-31D1-15EE34FFC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CE8-78AD-4A69-AA61-CDC39759F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42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3036EB-DC10-5FD0-8EC1-3345AEFE0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1D9EC0D-53F0-35D8-073B-390EBB380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9924-276F-4186-AD5F-AD0F053EF09C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D448AE4-FBA3-5171-D53F-E8054695C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027540-DA87-F3AF-C74A-33622D689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CE8-78AD-4A69-AA61-CDC39759F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2452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4472085-BD4E-1355-FA1C-0192E4D8C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9924-276F-4186-AD5F-AD0F053EF09C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C3C0A80-9AC1-D341-50D4-E9347055C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9188C1-1C3B-C8B2-4889-4D4E492B8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CE8-78AD-4A69-AA61-CDC39759F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76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6FD2E88-A303-1007-BCE2-AD916FD07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798849-2DC2-B7D6-C0FE-1AD7BA4C5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BB450BE-265B-E82A-490B-AD4AFAE4A0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BF99C8-AE0E-99C0-D374-FFD2950C3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9924-276F-4186-AD5F-AD0F053EF09C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71CD0B-7A5F-FDEA-557A-F9AC8E8B4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6549E9-226E-7AB7-AAC1-428FA1F4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CE8-78AD-4A69-AA61-CDC39759F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3553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BD68F1-04A6-38C5-3F52-6C1D0D990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73F5AB3-8215-9EDF-E4D6-B2FE21607F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106CC2-6031-58E8-94EA-3CD1043E2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974941-0908-D481-68C1-802100DF1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79924-276F-4186-AD5F-AD0F053EF09C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C4E6674-D777-B1CA-FF15-6680B2035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E16EB9-5A3E-A87A-BDEF-33FE7403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5CE8-78AD-4A69-AA61-CDC39759F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6396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CEA2DFB-5D86-ED11-CA2D-0F41A87D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1F3AD9-F867-CB04-224C-216E7F9D6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624FEB-04F0-3475-8588-DDEB4702A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9924-276F-4186-AD5F-AD0F053EF09C}" type="datetimeFigureOut">
              <a:rPr lang="fr-FR" smtClean="0"/>
              <a:t>15/05/2022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5F47D9-D9BA-AFA3-E2F9-9B5177816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710E5F-8969-828B-B5EA-D6D896476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85CE8-78AD-4A69-AA61-CDC39759F9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4825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e 77">
            <a:extLst>
              <a:ext uri="{FF2B5EF4-FFF2-40B4-BE49-F238E27FC236}">
                <a16:creationId xmlns:a16="http://schemas.microsoft.com/office/drawing/2014/main" id="{AF1BB5C1-A94B-F8EF-2F2C-93B5013B2658}"/>
              </a:ext>
            </a:extLst>
          </p:cNvPr>
          <p:cNvGrpSpPr/>
          <p:nvPr/>
        </p:nvGrpSpPr>
        <p:grpSpPr>
          <a:xfrm>
            <a:off x="90267" y="72750"/>
            <a:ext cx="12042466" cy="6785250"/>
            <a:chOff x="90267" y="72750"/>
            <a:chExt cx="12108142" cy="6785250"/>
          </a:xfrm>
        </p:grpSpPr>
        <p:pic>
          <p:nvPicPr>
            <p:cNvPr id="77" name="Image 76">
              <a:extLst>
                <a:ext uri="{FF2B5EF4-FFF2-40B4-BE49-F238E27FC236}">
                  <a16:creationId xmlns:a16="http://schemas.microsoft.com/office/drawing/2014/main" id="{3F932E35-8404-6C48-3A63-6C84635F07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15" b="74121"/>
            <a:stretch/>
          </p:blipFill>
          <p:spPr>
            <a:xfrm>
              <a:off x="8298155" y="5265389"/>
              <a:ext cx="3826703" cy="146301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5" name="Image 74">
              <a:extLst>
                <a:ext uri="{FF2B5EF4-FFF2-40B4-BE49-F238E27FC236}">
                  <a16:creationId xmlns:a16="http://schemas.microsoft.com/office/drawing/2014/main" id="{564E2983-A6E2-EFA9-3E0B-7C9B840653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673"/>
            <a:stretch/>
          </p:blipFill>
          <p:spPr>
            <a:xfrm>
              <a:off x="90267" y="5265389"/>
              <a:ext cx="3880484" cy="14897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3" name="Image 72">
              <a:extLst>
                <a:ext uri="{FF2B5EF4-FFF2-40B4-BE49-F238E27FC236}">
                  <a16:creationId xmlns:a16="http://schemas.microsoft.com/office/drawing/2014/main" id="{EC1D9F0D-659E-2005-A3C7-D3FA3C0E61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886"/>
            <a:stretch/>
          </p:blipFill>
          <p:spPr>
            <a:xfrm>
              <a:off x="4169154" y="5292604"/>
              <a:ext cx="3975765" cy="143580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0" name="Rectangle : coins arrondis 69">
              <a:extLst>
                <a:ext uri="{FF2B5EF4-FFF2-40B4-BE49-F238E27FC236}">
                  <a16:creationId xmlns:a16="http://schemas.microsoft.com/office/drawing/2014/main" id="{5D308CE7-2AC8-2E55-8305-6FE4D6AF24A0}"/>
                </a:ext>
              </a:extLst>
            </p:cNvPr>
            <p:cNvSpPr/>
            <p:nvPr/>
          </p:nvSpPr>
          <p:spPr>
            <a:xfrm>
              <a:off x="301417" y="5438347"/>
              <a:ext cx="3496235" cy="117248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000">
                <a:latin typeface="The Only Exception" panose="02000000000000000000" pitchFamily="2" charset="0"/>
              </a:endParaRPr>
            </a:p>
          </p:txBody>
        </p:sp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50CC24E5-EBE4-7008-C9EE-4488108EB4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138"/>
            <a:stretch/>
          </p:blipFill>
          <p:spPr>
            <a:xfrm>
              <a:off x="4181279" y="72750"/>
              <a:ext cx="3909226" cy="159380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8" name="Image 57">
              <a:extLst>
                <a:ext uri="{FF2B5EF4-FFF2-40B4-BE49-F238E27FC236}">
                  <a16:creationId xmlns:a16="http://schemas.microsoft.com/office/drawing/2014/main" id="{5F12BD89-88FF-6A34-7AF1-4384DA3947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347"/>
            <a:stretch/>
          </p:blipFill>
          <p:spPr>
            <a:xfrm>
              <a:off x="4184268" y="3594386"/>
              <a:ext cx="3946704" cy="149804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6" name="Image 55">
              <a:extLst>
                <a:ext uri="{FF2B5EF4-FFF2-40B4-BE49-F238E27FC236}">
                  <a16:creationId xmlns:a16="http://schemas.microsoft.com/office/drawing/2014/main" id="{C6E76FF8-A6B9-3324-B92B-84137193D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488"/>
            <a:stretch/>
          </p:blipFill>
          <p:spPr>
            <a:xfrm>
              <a:off x="90267" y="102893"/>
              <a:ext cx="3880484" cy="156366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95B93EF3-61B0-F583-446C-4C457EE73B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6" t="225" r="12608" b="63215"/>
            <a:stretch/>
          </p:blipFill>
          <p:spPr>
            <a:xfrm>
              <a:off x="8296826" y="3582441"/>
              <a:ext cx="3803577" cy="151839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0" name="Image 49">
              <a:extLst>
                <a:ext uri="{FF2B5EF4-FFF2-40B4-BE49-F238E27FC236}">
                  <a16:creationId xmlns:a16="http://schemas.microsoft.com/office/drawing/2014/main" id="{6FE08AF8-1264-C8A7-9C40-DA54D7843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0751"/>
            <a:stretch/>
          </p:blipFill>
          <p:spPr>
            <a:xfrm>
              <a:off x="90267" y="3635260"/>
              <a:ext cx="3880484" cy="14494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6D8DF6AB-5853-26C5-32B3-64614B5808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619"/>
            <a:stretch/>
          </p:blipFill>
          <p:spPr>
            <a:xfrm>
              <a:off x="8298156" y="1841581"/>
              <a:ext cx="3802248" cy="151839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6" name="Image 45">
              <a:extLst>
                <a:ext uri="{FF2B5EF4-FFF2-40B4-BE49-F238E27FC236}">
                  <a16:creationId xmlns:a16="http://schemas.microsoft.com/office/drawing/2014/main" id="{05DE496C-5F41-3794-32F4-610F5EBBEC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6016"/>
            <a:stretch/>
          </p:blipFill>
          <p:spPr>
            <a:xfrm>
              <a:off x="4210021" y="1900965"/>
              <a:ext cx="3880484" cy="14590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0" name="Image 29">
              <a:extLst>
                <a:ext uri="{FF2B5EF4-FFF2-40B4-BE49-F238E27FC236}">
                  <a16:creationId xmlns:a16="http://schemas.microsoft.com/office/drawing/2014/main" id="{0884E146-0C72-1D29-A886-8DD980E599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3236"/>
            <a:stretch/>
          </p:blipFill>
          <p:spPr>
            <a:xfrm>
              <a:off x="90267" y="1910572"/>
              <a:ext cx="3880484" cy="1449407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7332F1D3-1975-2FE4-EF64-DAF2AE93A6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398"/>
            <a:stretch/>
          </p:blipFill>
          <p:spPr>
            <a:xfrm>
              <a:off x="8298156" y="116396"/>
              <a:ext cx="3803577" cy="15449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9" name="Rectangle : coins arrondis 8">
              <a:extLst>
                <a:ext uri="{FF2B5EF4-FFF2-40B4-BE49-F238E27FC236}">
                  <a16:creationId xmlns:a16="http://schemas.microsoft.com/office/drawing/2014/main" id="{D5F6FD01-C1C3-19BE-49AE-7FBA3D946986}"/>
                </a:ext>
              </a:extLst>
            </p:cNvPr>
            <p:cNvSpPr/>
            <p:nvPr/>
          </p:nvSpPr>
          <p:spPr>
            <a:xfrm>
              <a:off x="320180" y="322488"/>
              <a:ext cx="3496235" cy="117248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E88C4555-A05D-7D1C-FB35-838EC670A0C8}"/>
                </a:ext>
              </a:extLst>
            </p:cNvPr>
            <p:cNvSpPr txBox="1"/>
            <p:nvPr/>
          </p:nvSpPr>
          <p:spPr>
            <a:xfrm>
              <a:off x="629654" y="203970"/>
              <a:ext cx="3128066" cy="167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500" dirty="0">
                  <a:latin typeface="Always Together" pitchFamily="50" charset="0"/>
                </a:rPr>
                <a:t>Arthur</a:t>
              </a:r>
            </a:p>
          </p:txBody>
        </p:sp>
        <p:sp>
          <p:nvSpPr>
            <p:cNvPr id="15" name="Rectangle : coins arrondis 14">
              <a:extLst>
                <a:ext uri="{FF2B5EF4-FFF2-40B4-BE49-F238E27FC236}">
                  <a16:creationId xmlns:a16="http://schemas.microsoft.com/office/drawing/2014/main" id="{0CFAFECF-10A7-9E33-6B8A-F44599B42CC4}"/>
                </a:ext>
              </a:extLst>
            </p:cNvPr>
            <p:cNvSpPr/>
            <p:nvPr/>
          </p:nvSpPr>
          <p:spPr>
            <a:xfrm>
              <a:off x="4421532" y="322488"/>
              <a:ext cx="3496235" cy="117248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CC49D40A-BB83-3A92-2F52-84771E3A4484}"/>
                </a:ext>
              </a:extLst>
            </p:cNvPr>
            <p:cNvSpPr txBox="1"/>
            <p:nvPr/>
          </p:nvSpPr>
          <p:spPr>
            <a:xfrm>
              <a:off x="4421532" y="169704"/>
              <a:ext cx="3424515" cy="1415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600" dirty="0">
                  <a:latin typeface="Caviar Dreams" panose="020B0402020204020504" pitchFamily="34" charset="0"/>
                </a:rPr>
                <a:t>Arthur</a:t>
              </a:r>
            </a:p>
          </p:txBody>
        </p:sp>
        <p:sp>
          <p:nvSpPr>
            <p:cNvPr id="18" name="Rectangle : coins arrondis 17">
              <a:extLst>
                <a:ext uri="{FF2B5EF4-FFF2-40B4-BE49-F238E27FC236}">
                  <a16:creationId xmlns:a16="http://schemas.microsoft.com/office/drawing/2014/main" id="{4DBDE17D-FAD9-D876-F29B-C4BF596AAC3B}"/>
                </a:ext>
              </a:extLst>
            </p:cNvPr>
            <p:cNvSpPr/>
            <p:nvPr/>
          </p:nvSpPr>
          <p:spPr>
            <a:xfrm>
              <a:off x="8451162" y="311212"/>
              <a:ext cx="3496235" cy="117248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C547CC8-2DF6-60BA-435C-D898DEFA7C96}"/>
                </a:ext>
              </a:extLst>
            </p:cNvPr>
            <p:cNvSpPr txBox="1"/>
            <p:nvPr/>
          </p:nvSpPr>
          <p:spPr>
            <a:xfrm>
              <a:off x="8601639" y="356110"/>
              <a:ext cx="3424515" cy="1082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200" dirty="0">
                  <a:latin typeface="Chinacat" panose="00000400000000000000" pitchFamily="2" charset="0"/>
                </a:rPr>
                <a:t>Arthur</a:t>
              </a:r>
            </a:p>
          </p:txBody>
        </p:sp>
        <p:sp>
          <p:nvSpPr>
            <p:cNvPr id="21" name="Rectangle : coins arrondis 20">
              <a:extLst>
                <a:ext uri="{FF2B5EF4-FFF2-40B4-BE49-F238E27FC236}">
                  <a16:creationId xmlns:a16="http://schemas.microsoft.com/office/drawing/2014/main" id="{EAC5B65F-1996-F836-7120-70D7CB810DED}"/>
                </a:ext>
              </a:extLst>
            </p:cNvPr>
            <p:cNvSpPr/>
            <p:nvPr/>
          </p:nvSpPr>
          <p:spPr>
            <a:xfrm>
              <a:off x="8451162" y="2035508"/>
              <a:ext cx="3496235" cy="117248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9B7C6EB-64CF-72AB-21B7-7476591AF0ED}"/>
                </a:ext>
              </a:extLst>
            </p:cNvPr>
            <p:cNvSpPr txBox="1"/>
            <p:nvPr/>
          </p:nvSpPr>
          <p:spPr>
            <a:xfrm>
              <a:off x="8831552" y="1944160"/>
              <a:ext cx="326885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600" dirty="0">
                  <a:latin typeface="DK Lemon Yellow Sun" panose="02000000000000000000" pitchFamily="50" charset="0"/>
                </a:rPr>
                <a:t>Arthur</a:t>
              </a:r>
            </a:p>
          </p:txBody>
        </p:sp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E23A15FC-C7D2-E785-F45C-3D5A4DCD4B48}"/>
                </a:ext>
              </a:extLst>
            </p:cNvPr>
            <p:cNvSpPr/>
            <p:nvPr/>
          </p:nvSpPr>
          <p:spPr>
            <a:xfrm>
              <a:off x="4421532" y="2035508"/>
              <a:ext cx="3496235" cy="117248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000">
                <a:latin typeface="Houshie_Demo" panose="02000503000000000000" pitchFamily="2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54F3FAC1-46F0-B2B8-D2C5-8260543A6D5A}"/>
                </a:ext>
              </a:extLst>
            </p:cNvPr>
            <p:cNvSpPr txBox="1"/>
            <p:nvPr/>
          </p:nvSpPr>
          <p:spPr>
            <a:xfrm>
              <a:off x="4570419" y="1944160"/>
              <a:ext cx="3424515" cy="1415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600" dirty="0">
                  <a:latin typeface="Houshie_Demo" panose="02000503000000000000" pitchFamily="2" charset="0"/>
                </a:rPr>
                <a:t>Arthur</a:t>
              </a:r>
            </a:p>
          </p:txBody>
        </p:sp>
        <p:sp>
          <p:nvSpPr>
            <p:cNvPr id="32" name="Rectangle : coins arrondis 31">
              <a:extLst>
                <a:ext uri="{FF2B5EF4-FFF2-40B4-BE49-F238E27FC236}">
                  <a16:creationId xmlns:a16="http://schemas.microsoft.com/office/drawing/2014/main" id="{ADF0AAE2-A232-FEFE-1A1B-3C8D0E6C02A8}"/>
                </a:ext>
              </a:extLst>
            </p:cNvPr>
            <p:cNvSpPr/>
            <p:nvPr/>
          </p:nvSpPr>
          <p:spPr>
            <a:xfrm>
              <a:off x="320180" y="2035508"/>
              <a:ext cx="3496235" cy="117248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F1AC2A09-B5F2-9745-A582-1436640A9C0F}"/>
                </a:ext>
              </a:extLst>
            </p:cNvPr>
            <p:cNvSpPr txBox="1"/>
            <p:nvPr/>
          </p:nvSpPr>
          <p:spPr>
            <a:xfrm>
              <a:off x="263615" y="1617731"/>
              <a:ext cx="3578851" cy="1998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800" dirty="0">
                  <a:latin typeface="feedback" panose="02000506000000020003" pitchFamily="2" charset="0"/>
                </a:rPr>
                <a:t>Arthur</a:t>
              </a:r>
            </a:p>
          </p:txBody>
        </p:sp>
        <p:sp>
          <p:nvSpPr>
            <p:cNvPr id="35" name="Rectangle : coins arrondis 34">
              <a:extLst>
                <a:ext uri="{FF2B5EF4-FFF2-40B4-BE49-F238E27FC236}">
                  <a16:creationId xmlns:a16="http://schemas.microsoft.com/office/drawing/2014/main" id="{D5A8642B-8859-384A-FDDA-1B069147287F}"/>
                </a:ext>
              </a:extLst>
            </p:cNvPr>
            <p:cNvSpPr/>
            <p:nvPr/>
          </p:nvSpPr>
          <p:spPr>
            <a:xfrm>
              <a:off x="8451162" y="3737982"/>
              <a:ext cx="3496235" cy="117248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454B9831-0571-0E4C-7967-D07D27ABC421}"/>
                </a:ext>
              </a:extLst>
            </p:cNvPr>
            <p:cNvSpPr txBox="1"/>
            <p:nvPr/>
          </p:nvSpPr>
          <p:spPr>
            <a:xfrm>
              <a:off x="8619558" y="3517098"/>
              <a:ext cx="3578851" cy="1679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500" dirty="0">
                  <a:latin typeface="Kiss Me or Not" pitchFamily="2" charset="0"/>
                </a:rPr>
                <a:t>Arthur</a:t>
              </a:r>
            </a:p>
          </p:txBody>
        </p:sp>
        <p:sp>
          <p:nvSpPr>
            <p:cNvPr id="38" name="Rectangle : coins arrondis 37">
              <a:extLst>
                <a:ext uri="{FF2B5EF4-FFF2-40B4-BE49-F238E27FC236}">
                  <a16:creationId xmlns:a16="http://schemas.microsoft.com/office/drawing/2014/main" id="{F050873B-FA6A-2B88-9E05-53542CDF29F7}"/>
                </a:ext>
              </a:extLst>
            </p:cNvPr>
            <p:cNvSpPr/>
            <p:nvPr/>
          </p:nvSpPr>
          <p:spPr>
            <a:xfrm>
              <a:off x="4398150" y="3765973"/>
              <a:ext cx="3496235" cy="117248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8CC6ECDF-9D12-10D5-63FA-B5B9B31692FC}"/>
                </a:ext>
              </a:extLst>
            </p:cNvPr>
            <p:cNvSpPr txBox="1"/>
            <p:nvPr/>
          </p:nvSpPr>
          <p:spPr>
            <a:xfrm>
              <a:off x="4441040" y="3177997"/>
              <a:ext cx="3578851" cy="1998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3800" dirty="0">
                  <a:latin typeface="Potatoes And Peas" pitchFamily="2" charset="0"/>
                </a:rPr>
                <a:t>Arthur</a:t>
              </a:r>
            </a:p>
          </p:txBody>
        </p:sp>
        <p:sp>
          <p:nvSpPr>
            <p:cNvPr id="41" name="Rectangle : coins arrondis 40">
              <a:extLst>
                <a:ext uri="{FF2B5EF4-FFF2-40B4-BE49-F238E27FC236}">
                  <a16:creationId xmlns:a16="http://schemas.microsoft.com/office/drawing/2014/main" id="{2659FA9F-B961-2C42-3163-6B68E5E2E662}"/>
                </a:ext>
              </a:extLst>
            </p:cNvPr>
            <p:cNvSpPr/>
            <p:nvPr/>
          </p:nvSpPr>
          <p:spPr>
            <a:xfrm>
              <a:off x="307826" y="3765973"/>
              <a:ext cx="3496235" cy="117248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000">
                <a:latin typeface="The Only Exception" panose="02000000000000000000" pitchFamily="2" charset="0"/>
              </a:endParaRP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5AF2DCF6-50B0-7E26-8AE9-099153794237}"/>
                </a:ext>
              </a:extLst>
            </p:cNvPr>
            <p:cNvSpPr txBox="1"/>
            <p:nvPr/>
          </p:nvSpPr>
          <p:spPr>
            <a:xfrm>
              <a:off x="252105" y="4075599"/>
              <a:ext cx="3578851" cy="1193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>
                  <a:latin typeface="The Only Exception" panose="02000000000000000000" pitchFamily="2" charset="0"/>
                </a:rPr>
                <a:t>Arthur</a:t>
              </a:r>
            </a:p>
          </p:txBody>
        </p:sp>
        <p:sp>
          <p:nvSpPr>
            <p:cNvPr id="66" name="Rectangle : coins arrondis 65">
              <a:extLst>
                <a:ext uri="{FF2B5EF4-FFF2-40B4-BE49-F238E27FC236}">
                  <a16:creationId xmlns:a16="http://schemas.microsoft.com/office/drawing/2014/main" id="{561C73C7-25E4-6541-E789-80F67FC1ADF1}"/>
                </a:ext>
              </a:extLst>
            </p:cNvPr>
            <p:cNvSpPr/>
            <p:nvPr/>
          </p:nvSpPr>
          <p:spPr>
            <a:xfrm>
              <a:off x="8444753" y="5410356"/>
              <a:ext cx="3496235" cy="117248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67" name="ZoneTexte 66">
              <a:extLst>
                <a:ext uri="{FF2B5EF4-FFF2-40B4-BE49-F238E27FC236}">
                  <a16:creationId xmlns:a16="http://schemas.microsoft.com/office/drawing/2014/main" id="{986F5EC3-34E7-AA45-B280-59EDB2BD6C2B}"/>
                </a:ext>
              </a:extLst>
            </p:cNvPr>
            <p:cNvSpPr txBox="1"/>
            <p:nvPr/>
          </p:nvSpPr>
          <p:spPr>
            <a:xfrm>
              <a:off x="8619558" y="5369566"/>
              <a:ext cx="357885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>
                  <a:latin typeface="Delius" panose="02000603000000000000" pitchFamily="2" charset="0"/>
                </a:rPr>
                <a:t>Arthur</a:t>
              </a:r>
            </a:p>
          </p:txBody>
        </p:sp>
        <p:sp>
          <p:nvSpPr>
            <p:cNvPr id="68" name="Rectangle : coins arrondis 67">
              <a:extLst>
                <a:ext uri="{FF2B5EF4-FFF2-40B4-BE49-F238E27FC236}">
                  <a16:creationId xmlns:a16="http://schemas.microsoft.com/office/drawing/2014/main" id="{D1E31923-3D2B-5D26-BAB7-86D7B1A3C711}"/>
                </a:ext>
              </a:extLst>
            </p:cNvPr>
            <p:cNvSpPr/>
            <p:nvPr/>
          </p:nvSpPr>
          <p:spPr>
            <a:xfrm>
              <a:off x="4391741" y="5438347"/>
              <a:ext cx="3496235" cy="117248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2000"/>
            </a:p>
          </p:txBody>
        </p:sp>
        <p:sp>
          <p:nvSpPr>
            <p:cNvPr id="69" name="ZoneTexte 68">
              <a:extLst>
                <a:ext uri="{FF2B5EF4-FFF2-40B4-BE49-F238E27FC236}">
                  <a16:creationId xmlns:a16="http://schemas.microsoft.com/office/drawing/2014/main" id="{9C3C80D1-527B-45BB-6A7C-866EBD78D690}"/>
                </a:ext>
              </a:extLst>
            </p:cNvPr>
            <p:cNvSpPr txBox="1"/>
            <p:nvPr/>
          </p:nvSpPr>
          <p:spPr>
            <a:xfrm>
              <a:off x="835243" y="4995952"/>
              <a:ext cx="3578851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500" dirty="0">
                  <a:latin typeface="The Perfect Christmas" pitchFamily="2" charset="0"/>
                </a:rPr>
                <a:t>Arthur</a:t>
              </a:r>
            </a:p>
          </p:txBody>
        </p:sp>
        <p:sp>
          <p:nvSpPr>
            <p:cNvPr id="71" name="ZoneTexte 70">
              <a:extLst>
                <a:ext uri="{FF2B5EF4-FFF2-40B4-BE49-F238E27FC236}">
                  <a16:creationId xmlns:a16="http://schemas.microsoft.com/office/drawing/2014/main" id="{8D8A9DF9-4B83-F855-46FF-B9FE40BD3701}"/>
                </a:ext>
              </a:extLst>
            </p:cNvPr>
            <p:cNvSpPr txBox="1"/>
            <p:nvPr/>
          </p:nvSpPr>
          <p:spPr>
            <a:xfrm>
              <a:off x="4464555" y="5348387"/>
              <a:ext cx="357885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8000" dirty="0">
                  <a:latin typeface="Quicksand Bold" pitchFamily="50" charset="0"/>
                </a:rPr>
                <a:t>Arthur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40408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</Words>
  <Application>Microsoft Office PowerPoint</Application>
  <PresentationFormat>Grand écran</PresentationFormat>
  <Paragraphs>12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17" baseType="lpstr">
      <vt:lpstr>Always Together</vt:lpstr>
      <vt:lpstr>Arial</vt:lpstr>
      <vt:lpstr>Calibri</vt:lpstr>
      <vt:lpstr>Calibri Light</vt:lpstr>
      <vt:lpstr>Caviar Dreams</vt:lpstr>
      <vt:lpstr>Chinacat</vt:lpstr>
      <vt:lpstr>Delius</vt:lpstr>
      <vt:lpstr>DK Lemon Yellow Sun</vt:lpstr>
      <vt:lpstr>feedback</vt:lpstr>
      <vt:lpstr>Houshie_Demo</vt:lpstr>
      <vt:lpstr>Kiss Me or Not</vt:lpstr>
      <vt:lpstr>Potatoes And Peas</vt:lpstr>
      <vt:lpstr>Quicksand Bold</vt:lpstr>
      <vt:lpstr>The Only Exception</vt:lpstr>
      <vt:lpstr>The Perfect Christmas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Audrey et Vincent FOREST</dc:creator>
  <cp:lastModifiedBy>Audrey et Vincent FOREST</cp:lastModifiedBy>
  <cp:revision>2</cp:revision>
  <dcterms:created xsi:type="dcterms:W3CDTF">2022-05-14T19:10:44Z</dcterms:created>
  <dcterms:modified xsi:type="dcterms:W3CDTF">2022-05-15T06:57:28Z</dcterms:modified>
</cp:coreProperties>
</file>