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117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1C222-2C6F-43DC-9604-5D2DBA5EB18E}" type="datetimeFigureOut">
              <a:rPr lang="fr-FR" smtClean="0"/>
              <a:t>22/08/2021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4B072-3D19-44DA-BF15-681C9FA089C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89509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1C222-2C6F-43DC-9604-5D2DBA5EB18E}" type="datetimeFigureOut">
              <a:rPr lang="fr-FR" smtClean="0"/>
              <a:t>22/08/2021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4B072-3D19-44DA-BF15-681C9FA089C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0295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1C222-2C6F-43DC-9604-5D2DBA5EB18E}" type="datetimeFigureOut">
              <a:rPr lang="fr-FR" smtClean="0"/>
              <a:t>22/08/2021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4B072-3D19-44DA-BF15-681C9FA089C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4058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1C222-2C6F-43DC-9604-5D2DBA5EB18E}" type="datetimeFigureOut">
              <a:rPr lang="fr-FR" smtClean="0"/>
              <a:t>22/08/2021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4B072-3D19-44DA-BF15-681C9FA089C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5433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1C222-2C6F-43DC-9604-5D2DBA5EB18E}" type="datetimeFigureOut">
              <a:rPr lang="fr-FR" smtClean="0"/>
              <a:t>22/08/2021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4B072-3D19-44DA-BF15-681C9FA089C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07928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1C222-2C6F-43DC-9604-5D2DBA5EB18E}" type="datetimeFigureOut">
              <a:rPr lang="fr-FR" smtClean="0"/>
              <a:t>22/08/2021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4B072-3D19-44DA-BF15-681C9FA089C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0420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1C222-2C6F-43DC-9604-5D2DBA5EB18E}" type="datetimeFigureOut">
              <a:rPr lang="fr-FR" smtClean="0"/>
              <a:t>22/08/2021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4B072-3D19-44DA-BF15-681C9FA089C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0551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1C222-2C6F-43DC-9604-5D2DBA5EB18E}" type="datetimeFigureOut">
              <a:rPr lang="fr-FR" smtClean="0"/>
              <a:t>22/08/2021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4B072-3D19-44DA-BF15-681C9FA089C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7642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1C222-2C6F-43DC-9604-5D2DBA5EB18E}" type="datetimeFigureOut">
              <a:rPr lang="fr-FR" smtClean="0"/>
              <a:t>22/08/2021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4B072-3D19-44DA-BF15-681C9FA089C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0430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1C222-2C6F-43DC-9604-5D2DBA5EB18E}" type="datetimeFigureOut">
              <a:rPr lang="fr-FR" smtClean="0"/>
              <a:t>22/08/2021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4B072-3D19-44DA-BF15-681C9FA089C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8304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1C222-2C6F-43DC-9604-5D2DBA5EB18E}" type="datetimeFigureOut">
              <a:rPr lang="fr-FR" smtClean="0"/>
              <a:t>22/08/2021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4B072-3D19-44DA-BF15-681C9FA089C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759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D1C222-2C6F-43DC-9604-5D2DBA5EB18E}" type="datetimeFigureOut">
              <a:rPr lang="fr-FR" smtClean="0"/>
              <a:t>22/08/2021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A4B072-3D19-44DA-BF15-681C9FA089C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0916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50D32D00-CCD0-4AC6-9619-5BFD11D2FA6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7782" t="20008" r="13876" b="8775"/>
          <a:stretch/>
        </p:blipFill>
        <p:spPr>
          <a:xfrm>
            <a:off x="115410" y="170354"/>
            <a:ext cx="9565181" cy="6567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735122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</TotalTime>
  <Words>0</Words>
  <Application>Microsoft Office PowerPoint</Application>
  <PresentationFormat>Format A4 (210 x 297 mm)</PresentationFormat>
  <Paragraphs>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Audrey et Vincent FOREST</dc:creator>
  <cp:lastModifiedBy>Audrey et Vincent FOREST</cp:lastModifiedBy>
  <cp:revision>3</cp:revision>
  <dcterms:created xsi:type="dcterms:W3CDTF">2021-03-17T07:31:38Z</dcterms:created>
  <dcterms:modified xsi:type="dcterms:W3CDTF">2021-08-22T20:46:15Z</dcterms:modified>
</cp:coreProperties>
</file>