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24C10-56D7-4468-9223-812726ACE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80A97C-ABB6-4179-AD0D-87B54935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C5C97-1B59-49D6-8C7F-D9BB55CF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3EFE2-B2E7-4C43-9123-5C31A18C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3C3AE6-EFC2-4739-B194-19902520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2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58A14-97D8-4995-9A72-2065325B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3DE74E-680E-4613-84D1-55F2CD35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E31579-40E9-4884-ACDB-1C0B5A9F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4F27F-7636-4E60-8266-B5FAFBB1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6B999-79BC-4A7E-A263-1FCF6AF4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0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0F61CD-492C-4FE3-AE54-FA46D0139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2321C6-A097-4B84-8C92-B5D19E1CA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72364-1405-4977-93C8-6BEE1801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9AC66A-0F13-4F0C-8CB7-975596DD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A649F-8B5F-4BD6-9945-DE7D8DB1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41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F2771-18F7-40FF-B25C-8EFBF36B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AF323-C525-452D-80B8-CF5965AA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25C182-9D73-4C18-A865-DD41D2EE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BADEE2-B565-4F66-9302-7A20F114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72430-D15F-494B-9FB6-B2785C20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2043A-F9DD-44D8-885E-B979CC91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28EB66-5A8F-49B5-B742-A907DC0F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7CD71-4DCD-422A-81F6-3CAB4CA3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8AA44-5178-4270-9E2C-6C15F9E9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F3223-2267-48BF-AE14-2E1FFA4D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7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0BB96-67B7-4757-9B51-BF9C1867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87B31-F0E1-4DCA-AFC3-FE29639D6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084A6-07FA-43C9-85B4-C00F0223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8C6E05-0448-4BB0-8AF1-13B2AABA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8D624-88C5-4418-94CC-2FE7EB76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59DF80-1E19-487F-A941-B81A5B1B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2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D6F2E-8C92-4EE4-95D5-C7985B40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B654A3-108A-41D5-91D2-2FA3CB45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80543-E3F3-4B83-8EC2-5321620F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6C4DA6-D1C0-48FF-8F40-053284744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9CF4CD-77DB-46AA-B9DB-E7256676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670587-6C46-4DA2-B372-A632E180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703D3E-5191-4AE1-A456-73BE0C57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C3D683-CC0E-4C36-A47F-F737971C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4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C8EC-03BA-47FB-9AAC-8F7523E6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87D703-EE6C-4193-AD81-D9EB79DB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E04171-F127-4CE1-B373-0CC27463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58724D-13E6-4846-AD41-40AB3362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6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48C49A-4DC1-4D1F-9746-01F630DE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5FE3C3-AEF5-48BB-8434-11636F04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CBEE32-A735-4621-9672-0AFADFDE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E0A5E-670B-4F86-92EA-75C29F17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8B13A-839B-4B3A-9210-1A9DA810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688423-76D2-4DC5-8301-9775E2AB5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293D63-13A6-4186-B9C9-A7155EDC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28D1F2-26B9-44D1-AF98-173E84CF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C0F43-CFB3-4E65-BFBB-64CB8BAD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92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C3761-4301-4830-8420-49B13F1E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9FBC6F-7E7A-4DD2-9057-63D2BCDC6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C97723-D0DD-4598-9CEF-2690E5FE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2B278D-3155-42D5-980A-D051E629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FF9ACD-B161-4259-92B7-7FFC7B43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93640A-8851-4F3E-8126-7C8659E2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E1275E-6ECC-494D-9300-E31C0A7C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DF85F-1956-4A2F-A800-4BFF3A6D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F6E770-EC35-4EC4-8BBA-7CDE4CAD8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6F54-5DDA-4677-9147-CC52D57883D5}" type="datetimeFigureOut">
              <a:rPr lang="fr-FR" smtClean="0"/>
              <a:t>16/06/2019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ED267-6265-4BF1-8406-FC4ECB7DE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B0B85-1C8F-4E8D-9637-562F58C3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046A-479C-416C-A4D8-3A8B1D03B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7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65A81C-5BC1-44C4-B445-909395E0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6096000" cy="609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0FC8E5-910A-4036-BE5C-43F191A227ED}"/>
              </a:ext>
            </a:extLst>
          </p:cNvPr>
          <p:cNvSpPr txBox="1"/>
          <p:nvPr/>
        </p:nvSpPr>
        <p:spPr>
          <a:xfrm rot="20973904">
            <a:off x="209818" y="1887067"/>
            <a:ext cx="400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A R T H U 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67EB4-9DAB-4F85-8146-915001EA866F}"/>
              </a:ext>
            </a:extLst>
          </p:cNvPr>
          <p:cNvSpPr/>
          <p:nvPr/>
        </p:nvSpPr>
        <p:spPr>
          <a:xfrm>
            <a:off x="2093843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41F2E-8795-498B-B998-8429C09653D7}"/>
              </a:ext>
            </a:extLst>
          </p:cNvPr>
          <p:cNvSpPr txBox="1"/>
          <p:nvPr/>
        </p:nvSpPr>
        <p:spPr>
          <a:xfrm>
            <a:off x="2116498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82DD4E-1C8D-477F-ADFB-2C73D6787A3E}"/>
              </a:ext>
            </a:extLst>
          </p:cNvPr>
          <p:cNvSpPr txBox="1"/>
          <p:nvPr/>
        </p:nvSpPr>
        <p:spPr>
          <a:xfrm>
            <a:off x="167677" y="725301"/>
            <a:ext cx="1634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J’adore lire </a:t>
            </a:r>
          </a:p>
          <a:p>
            <a:pPr algn="ctr"/>
            <a:r>
              <a:rPr lang="fr-FR" sz="2200" dirty="0">
                <a:latin typeface="Delius" panose="02000603000000000000" pitchFamily="2" charset="0"/>
              </a:rPr>
              <a:t>des livres.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F82CFE-5FDE-4EB0-9864-7D40DA38C57A}"/>
              </a:ext>
            </a:extLst>
          </p:cNvPr>
          <p:cNvSpPr txBox="1"/>
          <p:nvPr/>
        </p:nvSpPr>
        <p:spPr>
          <a:xfrm>
            <a:off x="4030686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7AD6AD-DF11-4357-ACB7-EECC74AB21E8}"/>
              </a:ext>
            </a:extLst>
          </p:cNvPr>
          <p:cNvSpPr txBox="1"/>
          <p:nvPr/>
        </p:nvSpPr>
        <p:spPr>
          <a:xfrm>
            <a:off x="1669784" y="3217214"/>
            <a:ext cx="332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 faire des calculs.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A193F7-FFB5-4360-A4E7-5A57BBEA7223}"/>
              </a:ext>
            </a:extLst>
          </p:cNvPr>
          <p:cNvSpPr txBox="1"/>
          <p:nvPr/>
        </p:nvSpPr>
        <p:spPr>
          <a:xfrm>
            <a:off x="471294" y="4802291"/>
            <a:ext cx="1821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J’aime jouer </a:t>
            </a:r>
          </a:p>
          <a:p>
            <a:pPr algn="ctr"/>
            <a:r>
              <a:rPr lang="fr-FR" sz="2200" dirty="0">
                <a:latin typeface="Delius" panose="02000603000000000000" pitchFamily="2" charset="0"/>
              </a:rPr>
              <a:t>aux jeux de société.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F6E551E-3821-4868-99C9-F31CBDDA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28" y="447675"/>
            <a:ext cx="6096000" cy="6096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D643EF6-B678-4DFC-BA87-AC510785C73E}"/>
              </a:ext>
            </a:extLst>
          </p:cNvPr>
          <p:cNvSpPr txBox="1"/>
          <p:nvPr/>
        </p:nvSpPr>
        <p:spPr>
          <a:xfrm rot="20973904">
            <a:off x="6801152" y="1887067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E L I S 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141DA-7735-42D0-8473-8E52136107A3}"/>
              </a:ext>
            </a:extLst>
          </p:cNvPr>
          <p:cNvSpPr/>
          <p:nvPr/>
        </p:nvSpPr>
        <p:spPr>
          <a:xfrm>
            <a:off x="8148171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3166C7-18EE-4438-BD3D-451739860E99}"/>
              </a:ext>
            </a:extLst>
          </p:cNvPr>
          <p:cNvSpPr txBox="1"/>
          <p:nvPr/>
        </p:nvSpPr>
        <p:spPr>
          <a:xfrm>
            <a:off x="8170826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149705-468C-4D70-8CAE-80FD8A796447}"/>
              </a:ext>
            </a:extLst>
          </p:cNvPr>
          <p:cNvSpPr txBox="1"/>
          <p:nvPr/>
        </p:nvSpPr>
        <p:spPr>
          <a:xfrm>
            <a:off x="6076232" y="619285"/>
            <a:ext cx="1977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J’adore jouer avec mes poupées.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693E81-BDDD-4346-AB74-FBDFE87A45C5}"/>
              </a:ext>
            </a:extLst>
          </p:cNvPr>
          <p:cNvSpPr txBox="1"/>
          <p:nvPr/>
        </p:nvSpPr>
        <p:spPr>
          <a:xfrm>
            <a:off x="10085014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5CB3C4-9D2D-4B7D-A6E1-94D4A00658B9}"/>
              </a:ext>
            </a:extLst>
          </p:cNvPr>
          <p:cNvSpPr txBox="1"/>
          <p:nvPr/>
        </p:nvSpPr>
        <p:spPr>
          <a:xfrm>
            <a:off x="7611088" y="3216405"/>
            <a:ext cx="329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 lire toute seule.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B2A68B-3747-4BF8-9C16-67672C931578}"/>
              </a:ext>
            </a:extLst>
          </p:cNvPr>
          <p:cNvSpPr txBox="1"/>
          <p:nvPr/>
        </p:nvSpPr>
        <p:spPr>
          <a:xfrm>
            <a:off x="6525622" y="4749283"/>
            <a:ext cx="182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J’aime faire des pirouettes dans l’herbe.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C0A18B0-35AC-4078-9BEE-EBDBCE96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46" y="4225855"/>
            <a:ext cx="2317134" cy="20821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9C9FD54-2C15-4179-8E99-C6144CE2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67" y="4354075"/>
            <a:ext cx="1531472" cy="19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65A81C-5BC1-44C4-B445-909395E0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6096000" cy="609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0FC8E5-910A-4036-BE5C-43F191A227ED}"/>
              </a:ext>
            </a:extLst>
          </p:cNvPr>
          <p:cNvSpPr txBox="1"/>
          <p:nvPr/>
        </p:nvSpPr>
        <p:spPr>
          <a:xfrm rot="20973904">
            <a:off x="211424" y="1887067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M A T </a:t>
            </a:r>
            <a:r>
              <a:rPr lang="fr-FR" sz="4800" b="1" dirty="0" err="1">
                <a:latin typeface="Mia's Scribblings ~" panose="02000000000000000000" pitchFamily="2" charset="0"/>
              </a:rPr>
              <a:t>T</a:t>
            </a:r>
            <a:r>
              <a:rPr lang="fr-FR" sz="4800" b="1" dirty="0">
                <a:latin typeface="Mia's Scribblings ~" panose="02000000000000000000" pitchFamily="2" charset="0"/>
              </a:rPr>
              <a:t> E 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67EB4-9DAB-4F85-8146-915001EA866F}"/>
              </a:ext>
            </a:extLst>
          </p:cNvPr>
          <p:cNvSpPr/>
          <p:nvPr/>
        </p:nvSpPr>
        <p:spPr>
          <a:xfrm>
            <a:off x="2093843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41F2E-8795-498B-B998-8429C09653D7}"/>
              </a:ext>
            </a:extLst>
          </p:cNvPr>
          <p:cNvSpPr txBox="1"/>
          <p:nvPr/>
        </p:nvSpPr>
        <p:spPr>
          <a:xfrm>
            <a:off x="2116498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82DD4E-1C8D-477F-ADFB-2C73D6787A3E}"/>
              </a:ext>
            </a:extLst>
          </p:cNvPr>
          <p:cNvSpPr txBox="1"/>
          <p:nvPr/>
        </p:nvSpPr>
        <p:spPr>
          <a:xfrm>
            <a:off x="167677" y="725301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J’adore...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F82CFE-5FDE-4EB0-9864-7D40DA38C57A}"/>
              </a:ext>
            </a:extLst>
          </p:cNvPr>
          <p:cNvSpPr txBox="1"/>
          <p:nvPr/>
        </p:nvSpPr>
        <p:spPr>
          <a:xfrm>
            <a:off x="4030686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7AD6AD-DF11-4357-ACB7-EECC74AB21E8}"/>
              </a:ext>
            </a:extLst>
          </p:cNvPr>
          <p:cNvSpPr txBox="1"/>
          <p:nvPr/>
        </p:nvSpPr>
        <p:spPr>
          <a:xfrm>
            <a:off x="1669784" y="3217214"/>
            <a:ext cx="332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 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A193F7-FFB5-4360-A4E7-5A57BBEA7223}"/>
              </a:ext>
            </a:extLst>
          </p:cNvPr>
          <p:cNvSpPr txBox="1"/>
          <p:nvPr/>
        </p:nvSpPr>
        <p:spPr>
          <a:xfrm>
            <a:off x="471294" y="4802291"/>
            <a:ext cx="182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F6E551E-3821-4868-99C9-F31CBDDA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28" y="447675"/>
            <a:ext cx="6096000" cy="6096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D643EF6-B678-4DFC-BA87-AC510785C73E}"/>
              </a:ext>
            </a:extLst>
          </p:cNvPr>
          <p:cNvSpPr txBox="1"/>
          <p:nvPr/>
        </p:nvSpPr>
        <p:spPr>
          <a:xfrm rot="20973904">
            <a:off x="6265749" y="1887067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M A T </a:t>
            </a:r>
            <a:r>
              <a:rPr lang="fr-FR" sz="4800" b="1" dirty="0" err="1">
                <a:latin typeface="Mia's Scribblings ~" panose="02000000000000000000" pitchFamily="2" charset="0"/>
              </a:rPr>
              <a:t>T</a:t>
            </a:r>
            <a:r>
              <a:rPr lang="fr-FR" sz="4800" b="1" dirty="0">
                <a:latin typeface="Mia's Scribblings ~" panose="02000000000000000000" pitchFamily="2" charset="0"/>
              </a:rPr>
              <a:t> E 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141DA-7735-42D0-8473-8E52136107A3}"/>
              </a:ext>
            </a:extLst>
          </p:cNvPr>
          <p:cNvSpPr/>
          <p:nvPr/>
        </p:nvSpPr>
        <p:spPr>
          <a:xfrm>
            <a:off x="8148171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3166C7-18EE-4438-BD3D-451739860E99}"/>
              </a:ext>
            </a:extLst>
          </p:cNvPr>
          <p:cNvSpPr txBox="1"/>
          <p:nvPr/>
        </p:nvSpPr>
        <p:spPr>
          <a:xfrm>
            <a:off x="8170826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149705-468C-4D70-8CAE-80FD8A796447}"/>
              </a:ext>
            </a:extLst>
          </p:cNvPr>
          <p:cNvSpPr txBox="1"/>
          <p:nvPr/>
        </p:nvSpPr>
        <p:spPr>
          <a:xfrm>
            <a:off x="6076232" y="619285"/>
            <a:ext cx="197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J’adore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693E81-BDDD-4346-AB74-FBDFE87A45C5}"/>
              </a:ext>
            </a:extLst>
          </p:cNvPr>
          <p:cNvSpPr txBox="1"/>
          <p:nvPr/>
        </p:nvSpPr>
        <p:spPr>
          <a:xfrm>
            <a:off x="10085014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5CB3C4-9D2D-4B7D-A6E1-94D4A00658B9}"/>
              </a:ext>
            </a:extLst>
          </p:cNvPr>
          <p:cNvSpPr txBox="1"/>
          <p:nvPr/>
        </p:nvSpPr>
        <p:spPr>
          <a:xfrm>
            <a:off x="7611088" y="3216405"/>
            <a:ext cx="329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B2A68B-3747-4BF8-9C16-67672C931578}"/>
              </a:ext>
            </a:extLst>
          </p:cNvPr>
          <p:cNvSpPr txBox="1"/>
          <p:nvPr/>
        </p:nvSpPr>
        <p:spPr>
          <a:xfrm>
            <a:off x="6525622" y="4749283"/>
            <a:ext cx="182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7A535A-523A-43DB-B76B-11B305A0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1" y="4387022"/>
            <a:ext cx="2780078" cy="14796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6AA4CA-B71F-4ECE-B0D7-7E5949F0C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8" y="4316420"/>
            <a:ext cx="2031302" cy="20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65A81C-5BC1-44C4-B445-909395E0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6096000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67EB4-9DAB-4F85-8146-915001EA866F}"/>
              </a:ext>
            </a:extLst>
          </p:cNvPr>
          <p:cNvSpPr/>
          <p:nvPr/>
        </p:nvSpPr>
        <p:spPr>
          <a:xfrm>
            <a:off x="2093843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41F2E-8795-498B-B998-8429C09653D7}"/>
              </a:ext>
            </a:extLst>
          </p:cNvPr>
          <p:cNvSpPr txBox="1"/>
          <p:nvPr/>
        </p:nvSpPr>
        <p:spPr>
          <a:xfrm>
            <a:off x="2116498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82DD4E-1C8D-477F-ADFB-2C73D6787A3E}"/>
              </a:ext>
            </a:extLst>
          </p:cNvPr>
          <p:cNvSpPr txBox="1"/>
          <p:nvPr/>
        </p:nvSpPr>
        <p:spPr>
          <a:xfrm>
            <a:off x="167677" y="725301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J’adore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F82CFE-5FDE-4EB0-9864-7D40DA38C57A}"/>
              </a:ext>
            </a:extLst>
          </p:cNvPr>
          <p:cNvSpPr txBox="1"/>
          <p:nvPr/>
        </p:nvSpPr>
        <p:spPr>
          <a:xfrm>
            <a:off x="4030686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7AD6AD-DF11-4357-ACB7-EECC74AB21E8}"/>
              </a:ext>
            </a:extLst>
          </p:cNvPr>
          <p:cNvSpPr txBox="1"/>
          <p:nvPr/>
        </p:nvSpPr>
        <p:spPr>
          <a:xfrm>
            <a:off x="1669784" y="3217214"/>
            <a:ext cx="332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A193F7-FFB5-4360-A4E7-5A57BBEA7223}"/>
              </a:ext>
            </a:extLst>
          </p:cNvPr>
          <p:cNvSpPr txBox="1"/>
          <p:nvPr/>
        </p:nvSpPr>
        <p:spPr>
          <a:xfrm>
            <a:off x="471294" y="4802291"/>
            <a:ext cx="182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F6E551E-3821-4868-99C9-F31CBDDA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28" y="447675"/>
            <a:ext cx="6096000" cy="609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8141DA-7735-42D0-8473-8E52136107A3}"/>
              </a:ext>
            </a:extLst>
          </p:cNvPr>
          <p:cNvSpPr/>
          <p:nvPr/>
        </p:nvSpPr>
        <p:spPr>
          <a:xfrm>
            <a:off x="8148171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3166C7-18EE-4438-BD3D-451739860E99}"/>
              </a:ext>
            </a:extLst>
          </p:cNvPr>
          <p:cNvSpPr txBox="1"/>
          <p:nvPr/>
        </p:nvSpPr>
        <p:spPr>
          <a:xfrm>
            <a:off x="8170826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149705-468C-4D70-8CAE-80FD8A796447}"/>
              </a:ext>
            </a:extLst>
          </p:cNvPr>
          <p:cNvSpPr txBox="1"/>
          <p:nvPr/>
        </p:nvSpPr>
        <p:spPr>
          <a:xfrm>
            <a:off x="6076232" y="619285"/>
            <a:ext cx="197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J’adore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693E81-BDDD-4346-AB74-FBDFE87A45C5}"/>
              </a:ext>
            </a:extLst>
          </p:cNvPr>
          <p:cNvSpPr txBox="1"/>
          <p:nvPr/>
        </p:nvSpPr>
        <p:spPr>
          <a:xfrm>
            <a:off x="10085014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5CB3C4-9D2D-4B7D-A6E1-94D4A00658B9}"/>
              </a:ext>
            </a:extLst>
          </p:cNvPr>
          <p:cNvSpPr txBox="1"/>
          <p:nvPr/>
        </p:nvSpPr>
        <p:spPr>
          <a:xfrm>
            <a:off x="7611088" y="3216405"/>
            <a:ext cx="329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B2A68B-3747-4BF8-9C16-67672C931578}"/>
              </a:ext>
            </a:extLst>
          </p:cNvPr>
          <p:cNvSpPr txBox="1"/>
          <p:nvPr/>
        </p:nvSpPr>
        <p:spPr>
          <a:xfrm>
            <a:off x="6525622" y="4749283"/>
            <a:ext cx="182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06EBBC-F558-436F-BF73-CDF4308F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66" y="4157456"/>
            <a:ext cx="2104933" cy="21049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DF21B5-FE05-4776-9E40-9931DDE46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65" y="4486534"/>
            <a:ext cx="2267807" cy="172067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864075A-6B35-4DB2-A61D-821733989519}"/>
              </a:ext>
            </a:extLst>
          </p:cNvPr>
          <p:cNvSpPr txBox="1"/>
          <p:nvPr/>
        </p:nvSpPr>
        <p:spPr>
          <a:xfrm rot="20973904">
            <a:off x="821364" y="1887067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E M </a:t>
            </a:r>
            <a:r>
              <a:rPr lang="fr-FR" sz="4800" b="1" dirty="0" err="1">
                <a:latin typeface="Mia's Scribblings ~" panose="02000000000000000000" pitchFamily="2" charset="0"/>
              </a:rPr>
              <a:t>M</a:t>
            </a:r>
            <a:r>
              <a:rPr lang="fr-FR" sz="4800" b="1" dirty="0">
                <a:latin typeface="Mia's Scribblings ~" panose="02000000000000000000" pitchFamily="2" charset="0"/>
              </a:rPr>
              <a:t> 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B8B1B0-DC5A-4C02-99A8-54B7F60D99E7}"/>
              </a:ext>
            </a:extLst>
          </p:cNvPr>
          <p:cNvSpPr txBox="1"/>
          <p:nvPr/>
        </p:nvSpPr>
        <p:spPr>
          <a:xfrm rot="20973904">
            <a:off x="6875693" y="1887067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E M </a:t>
            </a:r>
            <a:r>
              <a:rPr lang="fr-FR" sz="4800" b="1" dirty="0" err="1">
                <a:latin typeface="Mia's Scribblings ~" panose="02000000000000000000" pitchFamily="2" charset="0"/>
              </a:rPr>
              <a:t>M</a:t>
            </a:r>
            <a:r>
              <a:rPr lang="fr-FR" sz="4800" b="1" dirty="0">
                <a:latin typeface="Mia's Scribblings ~" panose="02000000000000000000" pitchFamily="2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903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65A81C-5BC1-44C4-B445-909395E0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6096000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67EB4-9DAB-4F85-8146-915001EA866F}"/>
              </a:ext>
            </a:extLst>
          </p:cNvPr>
          <p:cNvSpPr/>
          <p:nvPr/>
        </p:nvSpPr>
        <p:spPr>
          <a:xfrm>
            <a:off x="2093843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A41F2E-8795-498B-B998-8429C09653D7}"/>
              </a:ext>
            </a:extLst>
          </p:cNvPr>
          <p:cNvSpPr txBox="1"/>
          <p:nvPr/>
        </p:nvSpPr>
        <p:spPr>
          <a:xfrm>
            <a:off x="2116498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82DD4E-1C8D-477F-ADFB-2C73D6787A3E}"/>
              </a:ext>
            </a:extLst>
          </p:cNvPr>
          <p:cNvSpPr txBox="1"/>
          <p:nvPr/>
        </p:nvSpPr>
        <p:spPr>
          <a:xfrm>
            <a:off x="167677" y="725301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J’adore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F82CFE-5FDE-4EB0-9864-7D40DA38C57A}"/>
              </a:ext>
            </a:extLst>
          </p:cNvPr>
          <p:cNvSpPr txBox="1"/>
          <p:nvPr/>
        </p:nvSpPr>
        <p:spPr>
          <a:xfrm>
            <a:off x="4030686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7AD6AD-DF11-4357-ACB7-EECC74AB21E8}"/>
              </a:ext>
            </a:extLst>
          </p:cNvPr>
          <p:cNvSpPr txBox="1"/>
          <p:nvPr/>
        </p:nvSpPr>
        <p:spPr>
          <a:xfrm>
            <a:off x="1669784" y="3217214"/>
            <a:ext cx="332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A193F7-FFB5-4360-A4E7-5A57BBEA7223}"/>
              </a:ext>
            </a:extLst>
          </p:cNvPr>
          <p:cNvSpPr txBox="1"/>
          <p:nvPr/>
        </p:nvSpPr>
        <p:spPr>
          <a:xfrm>
            <a:off x="471294" y="4802291"/>
            <a:ext cx="182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F6E551E-3821-4868-99C9-F31CBDDA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28" y="447675"/>
            <a:ext cx="6096000" cy="609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8141DA-7735-42D0-8473-8E52136107A3}"/>
              </a:ext>
            </a:extLst>
          </p:cNvPr>
          <p:cNvSpPr/>
          <p:nvPr/>
        </p:nvSpPr>
        <p:spPr>
          <a:xfrm>
            <a:off x="8148171" y="6082748"/>
            <a:ext cx="1908314" cy="225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3166C7-18EE-4438-BD3D-451739860E99}"/>
              </a:ext>
            </a:extLst>
          </p:cNvPr>
          <p:cNvSpPr txBox="1"/>
          <p:nvPr/>
        </p:nvSpPr>
        <p:spPr>
          <a:xfrm>
            <a:off x="8170826" y="5998551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ia's Scribblings ~" panose="02000000000000000000" pitchFamily="2" charset="0"/>
              </a:rPr>
              <a:t>Classe de CP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149705-468C-4D70-8CAE-80FD8A796447}"/>
              </a:ext>
            </a:extLst>
          </p:cNvPr>
          <p:cNvSpPr txBox="1"/>
          <p:nvPr/>
        </p:nvSpPr>
        <p:spPr>
          <a:xfrm>
            <a:off x="6076232" y="619285"/>
            <a:ext cx="197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J’adore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693E81-BDDD-4346-AB74-FBDFE87A45C5}"/>
              </a:ext>
            </a:extLst>
          </p:cNvPr>
          <p:cNvSpPr txBox="1"/>
          <p:nvPr/>
        </p:nvSpPr>
        <p:spPr>
          <a:xfrm>
            <a:off x="10085014" y="1153649"/>
            <a:ext cx="163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Waouh !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5CB3C4-9D2D-4B7D-A6E1-94D4A00658B9}"/>
              </a:ext>
            </a:extLst>
          </p:cNvPr>
          <p:cNvSpPr txBox="1"/>
          <p:nvPr/>
        </p:nvSpPr>
        <p:spPr>
          <a:xfrm>
            <a:off x="7611088" y="3216405"/>
            <a:ext cx="329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Delius" panose="02000603000000000000" pitchFamily="2" charset="0"/>
              </a:rPr>
              <a:t>Au CP, je vais apprendre à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B2A68B-3747-4BF8-9C16-67672C931578}"/>
              </a:ext>
            </a:extLst>
          </p:cNvPr>
          <p:cNvSpPr txBox="1"/>
          <p:nvPr/>
        </p:nvSpPr>
        <p:spPr>
          <a:xfrm>
            <a:off x="6525622" y="4749283"/>
            <a:ext cx="182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Delius" panose="02000603000000000000" pitchFamily="2" charset="0"/>
              </a:rPr>
              <a:t>J’aime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5E0925-4AA5-4376-9C3A-349DCB2DC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2" y="4074919"/>
            <a:ext cx="2265803" cy="22658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3064A7-BD10-4D76-AEF0-34F0A31B2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2" y="3976431"/>
            <a:ext cx="1344423" cy="245432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7060394-C335-4824-B466-527C432B6489}"/>
              </a:ext>
            </a:extLst>
          </p:cNvPr>
          <p:cNvSpPr txBox="1"/>
          <p:nvPr/>
        </p:nvSpPr>
        <p:spPr>
          <a:xfrm rot="20973904">
            <a:off x="211424" y="1887067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M A T </a:t>
            </a:r>
            <a:r>
              <a:rPr lang="fr-FR" sz="4800" b="1" dirty="0" err="1">
                <a:latin typeface="Mia's Scribblings ~" panose="02000000000000000000" pitchFamily="2" charset="0"/>
              </a:rPr>
              <a:t>T</a:t>
            </a:r>
            <a:r>
              <a:rPr lang="fr-FR" sz="4800" b="1" dirty="0">
                <a:latin typeface="Mia's Scribblings ~" panose="02000000000000000000" pitchFamily="2" charset="0"/>
              </a:rPr>
              <a:t> E 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17A82B6-C9D1-4BE7-B3FB-65095B03A945}"/>
              </a:ext>
            </a:extLst>
          </p:cNvPr>
          <p:cNvSpPr txBox="1"/>
          <p:nvPr/>
        </p:nvSpPr>
        <p:spPr>
          <a:xfrm rot="20973904">
            <a:off x="6265749" y="1887067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Mia's Scribblings ~" panose="02000000000000000000" pitchFamily="2" charset="0"/>
              </a:rPr>
              <a:t>M A T </a:t>
            </a:r>
            <a:r>
              <a:rPr lang="fr-FR" sz="4800" b="1" dirty="0" err="1">
                <a:latin typeface="Mia's Scribblings ~" panose="02000000000000000000" pitchFamily="2" charset="0"/>
              </a:rPr>
              <a:t>T</a:t>
            </a:r>
            <a:r>
              <a:rPr lang="fr-FR" sz="4800" b="1" dirty="0">
                <a:latin typeface="Mia's Scribblings ~" panose="02000000000000000000" pitchFamily="2" charset="0"/>
              </a:rPr>
              <a:t> E O</a:t>
            </a:r>
          </a:p>
        </p:txBody>
      </p:sp>
    </p:spTree>
    <p:extLst>
      <p:ext uri="{BB962C8B-B14F-4D97-AF65-F5344CB8AC3E}">
        <p14:creationId xmlns:p14="http://schemas.microsoft.com/office/powerpoint/2010/main" val="3722368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186</Words>
  <Application>Microsoft Office PowerPoint</Application>
  <PresentationFormat>Grand écran</PresentationFormat>
  <Paragraphs>50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Delius</vt:lpstr>
      <vt:lpstr>Mia's Scribblings ~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FOREST Audrey</dc:creator>
  <cp:lastModifiedBy>FOREST Audrey</cp:lastModifiedBy>
  <cp:revision>6</cp:revision>
  <dcterms:created xsi:type="dcterms:W3CDTF">2019-04-13T14:48:23Z</dcterms:created>
  <dcterms:modified xsi:type="dcterms:W3CDTF">2019-06-16T11:10:38Z</dcterms:modified>
</cp:coreProperties>
</file>