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27251-76CB-452A-9C84-A234FDC32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033A92-97C1-4377-920E-202712FDE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CF2F5-B15D-49FD-8391-3AD6FDB7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F3A732-DC20-420F-B805-50A1BC5B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76BF1F-7839-4B7B-BA37-23AAEBD3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3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E76B7-DE3A-4053-85B1-DE879F12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4DDB91-4B93-4937-AD31-8E82F8C1C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79E867-EEFC-49B9-B456-9E703070B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368DD4-2566-483D-A273-9120537B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C2CC3C-F045-4FBA-9F3A-ACC400F5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37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C3B0CF-8F17-44AB-B96C-6CB12A089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38E003-55AF-4B59-A9FE-1072C356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6B0456-1831-4671-8FB5-570EE6DDC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D7D03-95A5-404E-B3ED-49209106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42204E-6108-4C44-A12D-D57186A3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85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400A5-B825-4A82-AD40-929BD672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2DDA1E-DB10-463B-A09F-6532742DA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649CFB-B298-4812-9F15-8392653D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487207-F006-43DE-8A6F-B1AE8E12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E1DDE0-A829-4DE6-933D-243A8D11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54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FCDEF-5CE4-48B7-92B2-3FF447641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5AB842-DEA2-4BD1-8C46-5875CCDC7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75105D-5BD1-4178-9679-E854C45D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D171A0-2BCB-46D0-966C-4A55484D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6F65A1-C58A-4FED-A8DB-83170821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1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BA5AA-17BC-48B7-9103-B4B6E8C5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4711C8-D631-46D5-8232-6522A2CDA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A0EDB7-8F2B-4377-A455-0CAE3C35C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50757F-2380-4D05-968F-C04E0478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4AB14A-88CA-4E5F-A438-504A0154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E05FD8-B63D-4636-ACAB-856E1046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9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E6573-6E03-4192-A196-C3AE4244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2612C9-25E8-40A4-B776-40325E8E9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50EF26-60F1-4F41-BE76-048F89BB2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B71B9F-585A-461E-949B-50E18521C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B33466-9D78-4520-8553-0E2BCC1F9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8773EC-B331-4B3C-9FD3-C6C19B90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50E57A-5FF1-4E64-93E3-B079AEEF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68B998-9506-4045-BD72-FF0FEC89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5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4801F9-A86E-4005-A675-E6E477A4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EE1129-8CD2-42CE-8EE6-EDD555D3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F25429-BDEF-4E91-9AF2-24A52322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359D8CD-B4C9-46AF-A8FB-01C8DEBE3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6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00ADB0F-B10A-404C-9C2C-D4D3534DE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83FF41-8DFF-45E3-B776-DB596C5D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D8C388-0B1A-42B9-9411-B3C63E0F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91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F2BE1-66C7-4A1E-ACA9-A44267D5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6BE329-E8B0-4869-B634-F749164DA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B40A1F-53FB-45DC-89FB-4360935F6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A8DCF4-CA86-4057-8D0F-149891B9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85BB05-0CB0-4F4D-BCB6-697214BF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3216F8-D79B-437D-AAE5-E95AB1443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03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AB3E9-6D75-4611-8051-AFD80C9D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467CEE-138F-479A-A170-A79959A39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7E0DE9-761B-4B6F-9362-5F296414E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AAC6D2-74D0-431A-BB3D-DF252290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837FDD-2DFD-4228-8D3D-64C6E863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E30E9D-3548-41E2-B770-FD369AEF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14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5C1D34-7B7D-4CB1-8F6A-B0CE929F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40EE11-A04A-48F9-B964-10C71F87B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392D2-8EA0-4670-9795-3692B0343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DE27E-ED52-4EA4-80D6-12D6512AC648}" type="datetimeFigureOut">
              <a:rPr lang="fr-FR" smtClean="0"/>
              <a:t>01/08/2019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A25FA0-C1AF-478C-9680-DDE5634340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963760-820E-4237-9F2B-50BF85A34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4EAF-9F64-4284-927F-531F63408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47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0134BE8-9576-4D56-9757-032F3CF067C8}"/>
              </a:ext>
            </a:extLst>
          </p:cNvPr>
          <p:cNvSpPr txBox="1"/>
          <p:nvPr/>
        </p:nvSpPr>
        <p:spPr>
          <a:xfrm>
            <a:off x="0" y="237683"/>
            <a:ext cx="122039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DJB On the Spot" panose="02000500000000000000" pitchFamily="2" charset="0"/>
              </a:rPr>
              <a:t>P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DJB On the Spot" panose="02000500000000000000" pitchFamily="2" charset="0"/>
              </a:rPr>
              <a:t>E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DJB On the Spot" panose="02000500000000000000" pitchFamily="2" charset="0"/>
              </a:rPr>
              <a:t>D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DJB On the Spot" panose="02000500000000000000" pitchFamily="2" charset="0"/>
              </a:rPr>
              <a:t>A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DJB On the Spot" panose="02000500000000000000" pitchFamily="2" charset="0"/>
              </a:rPr>
              <a:t>G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DJB On the Spot" panose="02000500000000000000" pitchFamily="2" charset="0"/>
              </a:rPr>
              <a:t>O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DJB On the Spot" panose="02000500000000000000" pitchFamily="2" charset="0"/>
              </a:rPr>
              <a:t>G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DJB On the Spot" panose="02000500000000000000" pitchFamily="2" charset="0"/>
              </a:rPr>
              <a:t>I</a:t>
            </a:r>
            <a:r>
              <a:rPr lang="fr-FR" sz="80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DJB On the Spot" panose="02000500000000000000" pitchFamily="2" charset="0"/>
              </a:rPr>
              <a:t>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A7F5DDB-4E8E-44AB-A2E1-4742BE5A0756}"/>
              </a:ext>
            </a:extLst>
          </p:cNvPr>
          <p:cNvSpPr txBox="1"/>
          <p:nvPr/>
        </p:nvSpPr>
        <p:spPr>
          <a:xfrm>
            <a:off x="-143025" y="2349073"/>
            <a:ext cx="12505346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KG A Little Swag" panose="02000000000000000000" pitchFamily="2" charset="0"/>
              </a:rPr>
              <a:t>P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KG A Little Swag" panose="02000000000000000000" pitchFamily="2" charset="0"/>
              </a:rPr>
              <a:t>a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KG A Little Swag" panose="02000000000000000000" pitchFamily="2" charset="0"/>
              </a:rPr>
              <a:t>p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KG A Little Swag" panose="02000000000000000000" pitchFamily="2" charset="0"/>
              </a:rPr>
              <a:t>e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KG A Little Swag" panose="02000000000000000000" pitchFamily="2" charset="0"/>
              </a:rPr>
              <a:t>t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KG A Little Swag" panose="02000000000000000000" pitchFamily="2" charset="0"/>
              </a:rPr>
              <a:t>e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KG A Little Swag" panose="02000000000000000000" pitchFamily="2" charset="0"/>
              </a:rPr>
              <a:t>r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KG A Little Swag" panose="02000000000000000000" pitchFamily="2" charset="0"/>
              </a:rPr>
              <a:t>i</a:t>
            </a:r>
            <a:r>
              <a:rPr lang="fr-FR" sz="287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KG A Little Swag" panose="02000000000000000000" pitchFamily="2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79050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E6B75FB-B252-4271-98C0-70331CFD1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" y="-129945"/>
            <a:ext cx="9706389" cy="429630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19BC2A5-CEF0-4253-A959-E249D717D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502" y="662608"/>
            <a:ext cx="2056895" cy="129355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AF9A700-F91C-4EF7-8833-E235B185E6AF}"/>
              </a:ext>
            </a:extLst>
          </p:cNvPr>
          <p:cNvSpPr txBox="1"/>
          <p:nvPr/>
        </p:nvSpPr>
        <p:spPr>
          <a:xfrm>
            <a:off x="1678357" y="1213009"/>
            <a:ext cx="802174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800" dirty="0">
                <a:latin typeface="Affectionately Yours" pitchFamily="2" charset="0"/>
              </a:rPr>
              <a:t>Administratif</a:t>
            </a:r>
          </a:p>
        </p:txBody>
      </p:sp>
    </p:spTree>
    <p:extLst>
      <p:ext uri="{BB962C8B-B14F-4D97-AF65-F5344CB8AC3E}">
        <p14:creationId xmlns:p14="http://schemas.microsoft.com/office/powerpoint/2010/main" val="2490952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Affectionately Yours</vt:lpstr>
      <vt:lpstr>Arial</vt:lpstr>
      <vt:lpstr>Calibri</vt:lpstr>
      <vt:lpstr>Calibri Light</vt:lpstr>
      <vt:lpstr>DJB On the Spot</vt:lpstr>
      <vt:lpstr>KG A Little Swag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2</cp:revision>
  <dcterms:created xsi:type="dcterms:W3CDTF">2019-08-01T05:31:16Z</dcterms:created>
  <dcterms:modified xsi:type="dcterms:W3CDTF">2019-08-01T05:43:39Z</dcterms:modified>
</cp:coreProperties>
</file>