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52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04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07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5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3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3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71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07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94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59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04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5A24D-2BD9-47CB-A22D-EA4A692B416A}" type="datetimeFigureOut">
              <a:rPr lang="fr-FR" smtClean="0"/>
              <a:t>30/11/2012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E5BB-4314-476A-94BB-12A7F289B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6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66" y="332656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2656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4876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05309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74872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46" y="2174872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94" y="2157092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726" y="2147525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19088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246" y="4119088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94" y="4101308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static.freepik.com/photos-libre/tranche-de-fromage-3_467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726" y="4091741"/>
            <a:ext cx="1878476" cy="161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86415" y="1121960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comme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81060" y="1139740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avec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16016" y="1098953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beaucoup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795055" y="1139740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maintenant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58124" y="3001008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mais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131128" y="3022650"/>
            <a:ext cx="830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hier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788024" y="2996952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aujourd’hui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020272" y="2996952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toujours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4941168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jamais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627784" y="4941168"/>
            <a:ext cx="1749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pourquoi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823995" y="4971500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comment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236296" y="4941168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avant</a:t>
            </a:r>
            <a:endParaRPr lang="fr-FR" sz="2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8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593" y="4030751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599" y="3991853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70" y="3961522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902" y="3991854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625" y="1999179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219" y="1958739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847" y="2017306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901" y="1882418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709" y="160094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829" y="119307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176" y="187703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udrey\Desktop\cale-porte-gruyere-suiss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0" y="119307"/>
            <a:ext cx="2482511" cy="248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 rot="20031577">
            <a:off x="502898" y="1007122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comme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rot="19954791">
            <a:off x="2881060" y="1139740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avec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 rot="19856723">
            <a:off x="4716016" y="1098953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beaucoup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19740945">
            <a:off x="6884418" y="1087789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maintenant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 rot="19800154">
            <a:off x="622820" y="2781193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mais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9902183">
            <a:off x="2846183" y="2956178"/>
            <a:ext cx="830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hier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45249">
            <a:off x="4721136" y="2941260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aujourd’hui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9764729">
            <a:off x="7020272" y="2922159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toujours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 rot="19599352">
            <a:off x="467544" y="4941168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jamais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 rot="19743593">
            <a:off x="2493822" y="4849554"/>
            <a:ext cx="1749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pourquoi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 rot="19808520">
            <a:off x="4823995" y="4971500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comment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 rot="19991247">
            <a:off x="7236296" y="4941168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avant</a:t>
            </a:r>
            <a:endParaRPr lang="fr-FR" sz="2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4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071781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357" y="3071781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620" y="3068960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11" y="3099292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499" y="1708722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1700808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620" y="1700809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63" y="1730364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499" y="332657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36" y="332657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04" y="332657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328" y="332656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02898" y="693688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comme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81060" y="655840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avec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16016" y="615053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beaucoup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795055" y="655840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maintenant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58285" y="2031905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mais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131128" y="2053547"/>
            <a:ext cx="830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hier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644008" y="2027849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aujourd’hui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020272" y="2027849"/>
            <a:ext cx="1547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toujours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44090" y="3392143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jamais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627784" y="3392143"/>
            <a:ext cx="1749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pourquoi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823995" y="3422475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comment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278698" y="3392143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avant</a:t>
            </a:r>
            <a:endParaRPr lang="fr-FR" sz="2800" b="1" dirty="0">
              <a:latin typeface="Century Gothic" pitchFamily="34" charset="0"/>
            </a:endParaRPr>
          </a:p>
        </p:txBody>
      </p:sp>
      <p:pic>
        <p:nvPicPr>
          <p:cNvPr id="39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373" y="4439933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474" y="4439933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737" y="4437112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C:\Users\Audrey\Desktop\gruy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7444"/>
            <a:ext cx="2013692" cy="116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539552" y="4790626"/>
            <a:ext cx="166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autrefoi</a:t>
            </a:r>
            <a:r>
              <a:rPr lang="fr-FR" sz="2800" b="1" dirty="0" smtClean="0">
                <a:latin typeface="Century Gothic" pitchFamily="34" charset="0"/>
              </a:rPr>
              <a:t>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827994" y="4797152"/>
            <a:ext cx="152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demain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297995" y="4797152"/>
            <a:ext cx="100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nous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7452320" y="4797152"/>
            <a:ext cx="987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vous</a:t>
            </a:r>
            <a:endParaRPr lang="fr-FR" sz="2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7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fjWZZNCy_WEY1Yopf4dubWWc1p6mHK8aWMFHx-nN4S9dvEn46SYQSeNyw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539" y="275205"/>
            <a:ext cx="385322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1.gstatic.com/images?q=tbn:ANd9GcSfjWZZNCy_WEY1Yopf4dubWWc1p6mHK8aWMFHx-nN4S9dvEn46SYQSeNyw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8" y="260648"/>
            <a:ext cx="385322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t1.gstatic.com/images?q=tbn:ANd9GcSfjWZZNCy_WEY1Yopf4dubWWc1p6mHK8aWMFHx-nN4S9dvEn46SYQSeNyw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645024"/>
            <a:ext cx="385322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t1.gstatic.com/images?q=tbn:ANd9GcSfjWZZNCy_WEY1Yopf4dubWWc1p6mHK8aWMFHx-nN4S9dvEn46SYQSeNyw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01008"/>
            <a:ext cx="385322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2464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40</Words>
  <Application>Microsoft Office PowerPoint</Application>
  <PresentationFormat>Affichage à l'écran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3</cp:revision>
  <dcterms:created xsi:type="dcterms:W3CDTF">2012-11-24T08:53:53Z</dcterms:created>
  <dcterms:modified xsi:type="dcterms:W3CDTF">2012-11-30T19:21:20Z</dcterms:modified>
</cp:coreProperties>
</file>