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57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A24D-2BD9-47CB-A22D-EA4A692B416A}" type="datetimeFigureOut">
              <a:rPr lang="fr-FR" smtClean="0"/>
              <a:t>30/11/2012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E5BB-4314-476A-94BB-12A7F289B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52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A24D-2BD9-47CB-A22D-EA4A692B416A}" type="datetimeFigureOut">
              <a:rPr lang="fr-FR" smtClean="0"/>
              <a:t>30/11/2012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E5BB-4314-476A-94BB-12A7F289B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04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A24D-2BD9-47CB-A22D-EA4A692B416A}" type="datetimeFigureOut">
              <a:rPr lang="fr-FR" smtClean="0"/>
              <a:t>30/11/2012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E5BB-4314-476A-94BB-12A7F289B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3078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A24D-2BD9-47CB-A22D-EA4A692B416A}" type="datetimeFigureOut">
              <a:rPr lang="fr-FR" smtClean="0"/>
              <a:t>30/11/2012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E5BB-4314-476A-94BB-12A7F289B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25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A24D-2BD9-47CB-A22D-EA4A692B416A}" type="datetimeFigureOut">
              <a:rPr lang="fr-FR" smtClean="0"/>
              <a:t>30/11/2012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E5BB-4314-476A-94BB-12A7F289B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432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A24D-2BD9-47CB-A22D-EA4A692B416A}" type="datetimeFigureOut">
              <a:rPr lang="fr-FR" smtClean="0"/>
              <a:t>30/11/2012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E5BB-4314-476A-94BB-12A7F289B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937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A24D-2BD9-47CB-A22D-EA4A692B416A}" type="datetimeFigureOut">
              <a:rPr lang="fr-FR" smtClean="0"/>
              <a:t>30/11/2012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E5BB-4314-476A-94BB-12A7F289B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71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A24D-2BD9-47CB-A22D-EA4A692B416A}" type="datetimeFigureOut">
              <a:rPr lang="fr-FR" smtClean="0"/>
              <a:t>30/11/2012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E5BB-4314-476A-94BB-12A7F289B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07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A24D-2BD9-47CB-A22D-EA4A692B416A}" type="datetimeFigureOut">
              <a:rPr lang="fr-FR" smtClean="0"/>
              <a:t>30/11/2012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E5BB-4314-476A-94BB-12A7F289B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941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A24D-2BD9-47CB-A22D-EA4A692B416A}" type="datetimeFigureOut">
              <a:rPr lang="fr-FR" smtClean="0"/>
              <a:t>30/11/2012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E5BB-4314-476A-94BB-12A7F289B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59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A24D-2BD9-47CB-A22D-EA4A692B416A}" type="datetimeFigureOut">
              <a:rPr lang="fr-FR" smtClean="0"/>
              <a:t>30/11/2012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E5BB-4314-476A-94BB-12A7F289B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048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5A24D-2BD9-47CB-A22D-EA4A692B416A}" type="datetimeFigureOut">
              <a:rPr lang="fr-FR" smtClean="0"/>
              <a:t>30/11/2012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FE5BB-4314-476A-94BB-12A7F289B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7163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ic.freepik.com/photos-libre/tranche-de-fromage-3_467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66" y="332656"/>
            <a:ext cx="1878476" cy="161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static.freepik.com/photos-libre/tranche-de-fromage-3_467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2656"/>
            <a:ext cx="1878476" cy="161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static.freepik.com/photos-libre/tranche-de-fromage-3_467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14876"/>
            <a:ext cx="1878476" cy="161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static.freepik.com/photos-libre/tranche-de-fromage-3_467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05309"/>
            <a:ext cx="1878476" cy="161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static.freepik.com/photos-libre/tranche-de-fromage-3_467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74872"/>
            <a:ext cx="1878476" cy="161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static.freepik.com/photos-libre/tranche-de-fromage-3_467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246" y="2174872"/>
            <a:ext cx="1878476" cy="161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static.freepik.com/photos-libre/tranche-de-fromage-3_467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494" y="2157092"/>
            <a:ext cx="1878476" cy="161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static.freepik.com/photos-libre/tranche-de-fromage-3_467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9726" y="2147525"/>
            <a:ext cx="1878476" cy="161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static.freepik.com/photos-libre/tranche-de-fromage-3_467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19088"/>
            <a:ext cx="1878476" cy="161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static.freepik.com/photos-libre/tranche-de-fromage-3_467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246" y="4119088"/>
            <a:ext cx="1878476" cy="161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static.freepik.com/photos-libre/tranche-de-fromage-3_467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494" y="4101308"/>
            <a:ext cx="1878476" cy="161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static.freepik.com/photos-libre/tranche-de-fromage-3_467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9726" y="4091741"/>
            <a:ext cx="1878476" cy="161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86415" y="1121960"/>
            <a:ext cx="1548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comme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881060" y="1139740"/>
            <a:ext cx="1080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avec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716016" y="1098953"/>
            <a:ext cx="2013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beaucoup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795055" y="1139740"/>
            <a:ext cx="2172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maintenant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58124" y="3001008"/>
            <a:ext cx="1005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mais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131128" y="3022650"/>
            <a:ext cx="830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hier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788024" y="2996952"/>
            <a:ext cx="2172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aujourd’hui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7020272" y="2996952"/>
            <a:ext cx="1547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toujours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67544" y="4941168"/>
            <a:ext cx="13356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jamais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627784" y="4941168"/>
            <a:ext cx="1749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pourquoi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823995" y="4971500"/>
            <a:ext cx="1871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comment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236296" y="4941168"/>
            <a:ext cx="1181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avant</a:t>
            </a:r>
            <a:endParaRPr lang="fr-FR" sz="28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485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2" descr="C:\Users\Audrey\Desktop\cale-porte-gruyere-suiss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593" y="4030751"/>
            <a:ext cx="2482511" cy="2482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C:\Users\Audrey\Desktop\cale-porte-gruyere-suiss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599" y="3991853"/>
            <a:ext cx="2482511" cy="2482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Users\Audrey\Desktop\cale-porte-gruyere-suiss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770" y="3961522"/>
            <a:ext cx="2482511" cy="2482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Audrey\Desktop\cale-porte-gruyere-suiss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902" y="3991854"/>
            <a:ext cx="2482511" cy="2482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Audrey\Desktop\cale-porte-gruyere-suiss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625" y="1999179"/>
            <a:ext cx="2482511" cy="2482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Audrey\Desktop\cale-porte-gruyere-suiss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219" y="1958739"/>
            <a:ext cx="2482511" cy="2482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Audrey\Desktop\cale-porte-gruyere-suiss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847" y="2017306"/>
            <a:ext cx="2482511" cy="2482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Audrey\Desktop\cale-porte-gruyere-suiss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901" y="1882418"/>
            <a:ext cx="2482511" cy="2482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Audrey\Desktop\cale-porte-gruyere-suiss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709" y="160094"/>
            <a:ext cx="2482511" cy="2482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Audrey\Desktop\cale-porte-gruyere-suiss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829" y="119307"/>
            <a:ext cx="2482511" cy="2482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Users\Audrey\Desktop\cale-porte-gruyere-suiss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176" y="187703"/>
            <a:ext cx="2482511" cy="2482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Audrey\Desktop\cale-porte-gruyere-suiss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0" y="119307"/>
            <a:ext cx="2482511" cy="2482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 rot="20031577">
            <a:off x="502898" y="1007122"/>
            <a:ext cx="1548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comme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 rot="19954791">
            <a:off x="2881060" y="1139740"/>
            <a:ext cx="1080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avec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 rot="19856723">
            <a:off x="4716016" y="1098953"/>
            <a:ext cx="2013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beaucoup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 rot="19740945">
            <a:off x="6884418" y="1087789"/>
            <a:ext cx="2172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maintenant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 rot="19800154">
            <a:off x="622820" y="2781193"/>
            <a:ext cx="1005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mais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 rot="19902183">
            <a:off x="2846183" y="2956178"/>
            <a:ext cx="830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hier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 rot="20045249">
            <a:off x="4721136" y="2941260"/>
            <a:ext cx="2172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aujourd’hui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 rot="19764729">
            <a:off x="7020272" y="2922159"/>
            <a:ext cx="1547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toujours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 rot="19599352">
            <a:off x="467544" y="4941168"/>
            <a:ext cx="13356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jamais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 rot="19743593">
            <a:off x="2493822" y="4849554"/>
            <a:ext cx="1749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pourquoi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 rot="19808520">
            <a:off x="4823995" y="4971500"/>
            <a:ext cx="1871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comment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 rot="19991247">
            <a:off x="7236296" y="4941168"/>
            <a:ext cx="1181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avant</a:t>
            </a:r>
            <a:endParaRPr lang="fr-FR" sz="28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47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4" descr="C:\Users\Audrey\Desktop\gruye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071781"/>
            <a:ext cx="2013692" cy="116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C:\Users\Audrey\Desktop\gruye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357" y="3071781"/>
            <a:ext cx="2013692" cy="116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C:\Users\Audrey\Desktop\gruye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620" y="3068960"/>
            <a:ext cx="2013692" cy="116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C:\Users\Audrey\Desktop\gruye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11" y="3099292"/>
            <a:ext cx="2013692" cy="116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C:\Users\Audrey\Desktop\gruye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0499" y="1708722"/>
            <a:ext cx="2013692" cy="116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C:\Users\Audrey\Desktop\gruye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7" y="1700808"/>
            <a:ext cx="2013692" cy="116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C:\Users\Audrey\Desktop\gruye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620" y="1700809"/>
            <a:ext cx="2013692" cy="116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C:\Users\Audrey\Desktop\gruye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63" y="1730364"/>
            <a:ext cx="2013692" cy="116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C:\Users\Audrey\Desktop\gruye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0499" y="332657"/>
            <a:ext cx="2013692" cy="116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C:\Users\Audrey\Desktop\gruye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36" y="332657"/>
            <a:ext cx="2013692" cy="116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C:\Users\Audrey\Desktop\gruye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04" y="332657"/>
            <a:ext cx="2013692" cy="116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udrey\Desktop\gruye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328" y="332656"/>
            <a:ext cx="2013692" cy="116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502898" y="693688"/>
            <a:ext cx="1548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comme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881060" y="655840"/>
            <a:ext cx="1080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avec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716016" y="615053"/>
            <a:ext cx="2013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beaucoup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795055" y="655840"/>
            <a:ext cx="2172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maintenant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58285" y="2031905"/>
            <a:ext cx="1005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mais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131128" y="2053547"/>
            <a:ext cx="830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hier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644008" y="2027849"/>
            <a:ext cx="2172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aujourd’hui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7020272" y="2027849"/>
            <a:ext cx="1547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toujours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44090" y="3392143"/>
            <a:ext cx="13356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jamais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627784" y="3392143"/>
            <a:ext cx="1749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pourquoi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823995" y="3422475"/>
            <a:ext cx="1871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comment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278698" y="3392143"/>
            <a:ext cx="1181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avant</a:t>
            </a:r>
            <a:endParaRPr lang="fr-FR" sz="2800" b="1" dirty="0">
              <a:latin typeface="Century Gothic" pitchFamily="34" charset="0"/>
            </a:endParaRPr>
          </a:p>
        </p:txBody>
      </p:sp>
      <p:pic>
        <p:nvPicPr>
          <p:cNvPr id="39" name="Picture 4" descr="C:\Users\Audrey\Desktop\gruye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373" y="4439933"/>
            <a:ext cx="2013692" cy="116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C:\Users\Audrey\Desktop\gruye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474" y="4439933"/>
            <a:ext cx="2013692" cy="116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C:\Users\Audrey\Desktop\gruye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737" y="4437112"/>
            <a:ext cx="2013692" cy="116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C:\Users\Audrey\Desktop\gruye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67444"/>
            <a:ext cx="2013692" cy="116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ZoneTexte 46"/>
          <p:cNvSpPr txBox="1"/>
          <p:nvPr/>
        </p:nvSpPr>
        <p:spPr>
          <a:xfrm>
            <a:off x="539552" y="4790626"/>
            <a:ext cx="1664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autrefoi</a:t>
            </a:r>
            <a:r>
              <a:rPr lang="fr-FR" sz="2800" b="1" dirty="0" smtClean="0">
                <a:latin typeface="Century Gothic" pitchFamily="34" charset="0"/>
              </a:rPr>
              <a:t>s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2827994" y="4797152"/>
            <a:ext cx="1527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demain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5297995" y="4797152"/>
            <a:ext cx="1002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nous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7452320" y="4797152"/>
            <a:ext cx="9877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vous</a:t>
            </a:r>
            <a:endParaRPr lang="fr-FR" sz="28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078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1.gstatic.com/images?q=tbn:ANd9GcSfjWZZNCy_WEY1Yopf4dubWWc1p6mHK8aWMFHx-nN4S9dvEn46SYQSeNywC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539" y="275205"/>
            <a:ext cx="3853228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t1.gstatic.com/images?q=tbn:ANd9GcSfjWZZNCy_WEY1Yopf4dubWWc1p6mHK8aWMFHx-nN4S9dvEn46SYQSeNywC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598" y="260648"/>
            <a:ext cx="3853228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t1.gstatic.com/images?q=tbn:ANd9GcSfjWZZNCy_WEY1Yopf4dubWWc1p6mHK8aWMFHx-nN4S9dvEn46SYQSeNywC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645024"/>
            <a:ext cx="3853228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t1.gstatic.com/images?q=tbn:ANd9GcSfjWZZNCy_WEY1Yopf4dubWWc1p6mHK8aWMFHx-nN4S9dvEn46SYQSeNywC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501008"/>
            <a:ext cx="3853228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2464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40</Words>
  <Application>Microsoft Office PowerPoint</Application>
  <PresentationFormat>Affichage à l'écran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</dc:creator>
  <cp:lastModifiedBy>Audrey</cp:lastModifiedBy>
  <cp:revision>3</cp:revision>
  <dcterms:created xsi:type="dcterms:W3CDTF">2012-11-24T08:53:53Z</dcterms:created>
  <dcterms:modified xsi:type="dcterms:W3CDTF">2012-11-30T19:21:20Z</dcterms:modified>
</cp:coreProperties>
</file>