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03302"/>
              </p:ext>
            </p:extLst>
          </p:nvPr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80" y="1277515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52" y="3477371"/>
            <a:ext cx="596348" cy="195602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008" y="3483999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52" y="3477371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7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11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52" y="3477371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19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0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79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86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06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3487311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4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80" y="1277515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52" y="3477371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8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2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80" y="1277515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4" y="3470743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43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80" y="1277515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16" y="3483995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41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80" y="1277515"/>
            <a:ext cx="596348" cy="195602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08" y="3477367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5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80" y="1277515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4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224" y="1270887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1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816" y="1264259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3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80" y="1270883"/>
            <a:ext cx="596348" cy="19560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8" y="1277511"/>
            <a:ext cx="596348" cy="19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96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2</cp:revision>
  <dcterms:created xsi:type="dcterms:W3CDTF">2017-04-11T14:30:12Z</dcterms:created>
  <dcterms:modified xsi:type="dcterms:W3CDTF">2017-04-11T14:41:02Z</dcterms:modified>
</cp:coreProperties>
</file>