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100" d="100"/>
          <a:sy n="100" d="100"/>
        </p:scale>
        <p:origin x="54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EFFB4-DC6F-4728-B020-A34A63D54638}" type="datetimeFigureOut">
              <a:rPr lang="fr-FR" smtClean="0"/>
              <a:t>11/04/2017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64AEC-8F9D-4415-988C-485AADBE92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86525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EFFB4-DC6F-4728-B020-A34A63D54638}" type="datetimeFigureOut">
              <a:rPr lang="fr-FR" smtClean="0"/>
              <a:t>11/04/2017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64AEC-8F9D-4415-988C-485AADBE92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493419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EFFB4-DC6F-4728-B020-A34A63D54638}" type="datetimeFigureOut">
              <a:rPr lang="fr-FR" smtClean="0"/>
              <a:t>11/04/2017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64AEC-8F9D-4415-988C-485AADBE92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50367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EFFB4-DC6F-4728-B020-A34A63D54638}" type="datetimeFigureOut">
              <a:rPr lang="fr-FR" smtClean="0"/>
              <a:t>11/04/2017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64AEC-8F9D-4415-988C-485AADBE92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729989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EFFB4-DC6F-4728-B020-A34A63D54638}" type="datetimeFigureOut">
              <a:rPr lang="fr-FR" smtClean="0"/>
              <a:t>11/04/2017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64AEC-8F9D-4415-988C-485AADBE92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265997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EFFB4-DC6F-4728-B020-A34A63D54638}" type="datetimeFigureOut">
              <a:rPr lang="fr-FR" smtClean="0"/>
              <a:t>11/04/2017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64AEC-8F9D-4415-988C-485AADBE92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782256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EFFB4-DC6F-4728-B020-A34A63D54638}" type="datetimeFigureOut">
              <a:rPr lang="fr-FR" smtClean="0"/>
              <a:t>11/04/2017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64AEC-8F9D-4415-988C-485AADBE92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674353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EFFB4-DC6F-4728-B020-A34A63D54638}" type="datetimeFigureOut">
              <a:rPr lang="fr-FR" smtClean="0"/>
              <a:t>11/04/2017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64AEC-8F9D-4415-988C-485AADBE92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485837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EFFB4-DC6F-4728-B020-A34A63D54638}" type="datetimeFigureOut">
              <a:rPr lang="fr-FR" smtClean="0"/>
              <a:t>11/04/2017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64AEC-8F9D-4415-988C-485AADBE92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93752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EFFB4-DC6F-4728-B020-A34A63D54638}" type="datetimeFigureOut">
              <a:rPr lang="fr-FR" smtClean="0"/>
              <a:t>11/04/2017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64AEC-8F9D-4415-988C-485AADBE92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799058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EFFB4-DC6F-4728-B020-A34A63D54638}" type="datetimeFigureOut">
              <a:rPr lang="fr-FR" smtClean="0"/>
              <a:t>11/04/2017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64AEC-8F9D-4415-988C-485AADBE92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371148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EEFFB4-DC6F-4728-B020-A34A63D54638}" type="datetimeFigureOut">
              <a:rPr lang="fr-FR" smtClean="0"/>
              <a:t>11/04/2017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064AEC-8F9D-4415-988C-485AADBE92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998568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3503302"/>
              </p:ext>
            </p:extLst>
          </p:nvPr>
        </p:nvGraphicFramePr>
        <p:xfrm>
          <a:off x="238538" y="1166190"/>
          <a:ext cx="8613915" cy="43599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22783">
                  <a:extLst>
                    <a:ext uri="{9D8B030D-6E8A-4147-A177-3AD203B41FA5}">
                      <a16:colId xmlns:a16="http://schemas.microsoft.com/office/drawing/2014/main" val="282259523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2174979170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4245660994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63004586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132918072"/>
                    </a:ext>
                  </a:extLst>
                </a:gridCol>
              </a:tblGrid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5122381"/>
                  </a:ext>
                </a:extLst>
              </a:tr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48466840"/>
                  </a:ext>
                </a:extLst>
              </a:tr>
            </a:tbl>
          </a:graphicData>
        </a:graphic>
      </p:graphicFrame>
      <p:pic>
        <p:nvPicPr>
          <p:cNvPr id="11" name="Imag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1880" y="1270883"/>
            <a:ext cx="596348" cy="1956021"/>
          </a:xfrm>
          <a:prstGeom prst="rect">
            <a:avLst/>
          </a:prstGeom>
        </p:spPr>
      </p:pic>
      <p:pic>
        <p:nvPicPr>
          <p:cNvPr id="12" name="Imag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1288" y="1277511"/>
            <a:ext cx="596348" cy="1956021"/>
          </a:xfrm>
          <a:prstGeom prst="rect">
            <a:avLst/>
          </a:prstGeom>
        </p:spPr>
      </p:pic>
      <p:pic>
        <p:nvPicPr>
          <p:cNvPr id="13" name="Imag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20816" y="1264259"/>
            <a:ext cx="596348" cy="1956021"/>
          </a:xfrm>
          <a:prstGeom prst="rect">
            <a:avLst/>
          </a:prstGeom>
        </p:spPr>
      </p:pic>
      <p:pic>
        <p:nvPicPr>
          <p:cNvPr id="14" name="Image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50224" y="1270887"/>
            <a:ext cx="596348" cy="1956021"/>
          </a:xfrm>
          <a:prstGeom prst="rect">
            <a:avLst/>
          </a:prstGeom>
        </p:spPr>
      </p:pic>
      <p:pic>
        <p:nvPicPr>
          <p:cNvPr id="15" name="Image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66380" y="1277515"/>
            <a:ext cx="596348" cy="1956021"/>
          </a:xfrm>
          <a:prstGeom prst="rect">
            <a:avLst/>
          </a:prstGeom>
        </p:spPr>
      </p:pic>
      <p:pic>
        <p:nvPicPr>
          <p:cNvPr id="16" name="Image 1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8508" y="3477367"/>
            <a:ext cx="596348" cy="1956021"/>
          </a:xfrm>
          <a:prstGeom prst="rect">
            <a:avLst/>
          </a:prstGeom>
        </p:spPr>
      </p:pic>
      <p:pic>
        <p:nvPicPr>
          <p:cNvPr id="17" name="Image 1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7916" y="3483995"/>
            <a:ext cx="596348" cy="1956021"/>
          </a:xfrm>
          <a:prstGeom prst="rect">
            <a:avLst/>
          </a:prstGeom>
        </p:spPr>
      </p:pic>
      <p:pic>
        <p:nvPicPr>
          <p:cNvPr id="18" name="Image 1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27444" y="3470743"/>
            <a:ext cx="596348" cy="1956021"/>
          </a:xfrm>
          <a:prstGeom prst="rect">
            <a:avLst/>
          </a:prstGeom>
        </p:spPr>
      </p:pic>
      <p:pic>
        <p:nvPicPr>
          <p:cNvPr id="19" name="Image 1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56852" y="3477371"/>
            <a:ext cx="596348" cy="1956021"/>
          </a:xfrm>
          <a:prstGeom prst="rect">
            <a:avLst/>
          </a:prstGeom>
        </p:spPr>
      </p:pic>
      <p:pic>
        <p:nvPicPr>
          <p:cNvPr id="20" name="Image 1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73008" y="3483999"/>
            <a:ext cx="596348" cy="19560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8437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238538" y="1166190"/>
          <a:ext cx="8613915" cy="43599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22783">
                  <a:extLst>
                    <a:ext uri="{9D8B030D-6E8A-4147-A177-3AD203B41FA5}">
                      <a16:colId xmlns:a16="http://schemas.microsoft.com/office/drawing/2014/main" val="282259523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2174979170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4245660994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63004586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132918072"/>
                    </a:ext>
                  </a:extLst>
                </a:gridCol>
              </a:tblGrid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5122381"/>
                  </a:ext>
                </a:extLst>
              </a:tr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48466840"/>
                  </a:ext>
                </a:extLst>
              </a:tr>
            </a:tbl>
          </a:graphicData>
        </a:graphic>
      </p:graphicFrame>
      <p:pic>
        <p:nvPicPr>
          <p:cNvPr id="11" name="Imag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1880" y="1270883"/>
            <a:ext cx="596348" cy="19560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6424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238538" y="1166190"/>
          <a:ext cx="8613915" cy="43599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22783">
                  <a:extLst>
                    <a:ext uri="{9D8B030D-6E8A-4147-A177-3AD203B41FA5}">
                      <a16:colId xmlns:a16="http://schemas.microsoft.com/office/drawing/2014/main" val="282259523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2174979170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4245660994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63004586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132918072"/>
                    </a:ext>
                  </a:extLst>
                </a:gridCol>
              </a:tblGrid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5122381"/>
                  </a:ext>
                </a:extLst>
              </a:tr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48466840"/>
                  </a:ext>
                </a:extLst>
              </a:tr>
            </a:tbl>
          </a:graphicData>
        </a:graphic>
      </p:graphicFrame>
      <p:pic>
        <p:nvPicPr>
          <p:cNvPr id="11" name="Imag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1880" y="1270883"/>
            <a:ext cx="596348" cy="1956021"/>
          </a:xfrm>
          <a:prstGeom prst="rect">
            <a:avLst/>
          </a:prstGeom>
        </p:spPr>
      </p:pic>
      <p:pic>
        <p:nvPicPr>
          <p:cNvPr id="12" name="Imag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1288" y="1277511"/>
            <a:ext cx="596348" cy="1956021"/>
          </a:xfrm>
          <a:prstGeom prst="rect">
            <a:avLst/>
          </a:prstGeom>
        </p:spPr>
      </p:pic>
      <p:pic>
        <p:nvPicPr>
          <p:cNvPr id="13" name="Imag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20816" y="1264259"/>
            <a:ext cx="596348" cy="1956021"/>
          </a:xfrm>
          <a:prstGeom prst="rect">
            <a:avLst/>
          </a:prstGeom>
        </p:spPr>
      </p:pic>
      <p:pic>
        <p:nvPicPr>
          <p:cNvPr id="14" name="Image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50224" y="1270887"/>
            <a:ext cx="596348" cy="1956021"/>
          </a:xfrm>
          <a:prstGeom prst="rect">
            <a:avLst/>
          </a:prstGeom>
        </p:spPr>
      </p:pic>
      <p:pic>
        <p:nvPicPr>
          <p:cNvPr id="16" name="Image 1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8508" y="3477367"/>
            <a:ext cx="596348" cy="1956021"/>
          </a:xfrm>
          <a:prstGeom prst="rect">
            <a:avLst/>
          </a:prstGeom>
        </p:spPr>
      </p:pic>
      <p:pic>
        <p:nvPicPr>
          <p:cNvPr id="17" name="Image 1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7916" y="3483995"/>
            <a:ext cx="596348" cy="1956021"/>
          </a:xfrm>
          <a:prstGeom prst="rect">
            <a:avLst/>
          </a:prstGeom>
        </p:spPr>
      </p:pic>
      <p:pic>
        <p:nvPicPr>
          <p:cNvPr id="18" name="Image 1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27444" y="3470743"/>
            <a:ext cx="596348" cy="1956021"/>
          </a:xfrm>
          <a:prstGeom prst="rect">
            <a:avLst/>
          </a:prstGeom>
        </p:spPr>
      </p:pic>
      <p:pic>
        <p:nvPicPr>
          <p:cNvPr id="19" name="Image 1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56852" y="3477371"/>
            <a:ext cx="596348" cy="19560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33710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238538" y="1166190"/>
          <a:ext cx="8613915" cy="43599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22783">
                  <a:extLst>
                    <a:ext uri="{9D8B030D-6E8A-4147-A177-3AD203B41FA5}">
                      <a16:colId xmlns:a16="http://schemas.microsoft.com/office/drawing/2014/main" val="282259523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2174979170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4245660994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63004586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132918072"/>
                    </a:ext>
                  </a:extLst>
                </a:gridCol>
              </a:tblGrid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5122381"/>
                  </a:ext>
                </a:extLst>
              </a:tr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48466840"/>
                  </a:ext>
                </a:extLst>
              </a:tr>
            </a:tbl>
          </a:graphicData>
        </a:graphic>
      </p:graphicFrame>
      <p:pic>
        <p:nvPicPr>
          <p:cNvPr id="11" name="Imag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1880" y="1270883"/>
            <a:ext cx="596348" cy="1956021"/>
          </a:xfrm>
          <a:prstGeom prst="rect">
            <a:avLst/>
          </a:prstGeom>
        </p:spPr>
      </p:pic>
      <p:pic>
        <p:nvPicPr>
          <p:cNvPr id="12" name="Imag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1288" y="1277511"/>
            <a:ext cx="596348" cy="1956021"/>
          </a:xfrm>
          <a:prstGeom prst="rect">
            <a:avLst/>
          </a:prstGeom>
        </p:spPr>
      </p:pic>
      <p:pic>
        <p:nvPicPr>
          <p:cNvPr id="13" name="Imag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20816" y="1264259"/>
            <a:ext cx="596348" cy="1956021"/>
          </a:xfrm>
          <a:prstGeom prst="rect">
            <a:avLst/>
          </a:prstGeom>
        </p:spPr>
      </p:pic>
      <p:pic>
        <p:nvPicPr>
          <p:cNvPr id="14" name="Image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50224" y="1270887"/>
            <a:ext cx="596348" cy="1956021"/>
          </a:xfrm>
          <a:prstGeom prst="rect">
            <a:avLst/>
          </a:prstGeom>
        </p:spPr>
      </p:pic>
      <p:pic>
        <p:nvPicPr>
          <p:cNvPr id="16" name="Image 1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8508" y="3477367"/>
            <a:ext cx="596348" cy="1956021"/>
          </a:xfrm>
          <a:prstGeom prst="rect">
            <a:avLst/>
          </a:prstGeom>
        </p:spPr>
      </p:pic>
      <p:pic>
        <p:nvPicPr>
          <p:cNvPr id="17" name="Image 1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7916" y="3483995"/>
            <a:ext cx="596348" cy="1956021"/>
          </a:xfrm>
          <a:prstGeom prst="rect">
            <a:avLst/>
          </a:prstGeom>
        </p:spPr>
      </p:pic>
      <p:pic>
        <p:nvPicPr>
          <p:cNvPr id="18" name="Image 1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27444" y="3470743"/>
            <a:ext cx="596348" cy="19560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78111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238538" y="1166190"/>
          <a:ext cx="8613915" cy="43599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22783">
                  <a:extLst>
                    <a:ext uri="{9D8B030D-6E8A-4147-A177-3AD203B41FA5}">
                      <a16:colId xmlns:a16="http://schemas.microsoft.com/office/drawing/2014/main" val="282259523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2174979170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4245660994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63004586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132918072"/>
                    </a:ext>
                  </a:extLst>
                </a:gridCol>
              </a:tblGrid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5122381"/>
                  </a:ext>
                </a:extLst>
              </a:tr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48466840"/>
                  </a:ext>
                </a:extLst>
              </a:tr>
            </a:tbl>
          </a:graphicData>
        </a:graphic>
      </p:graphicFrame>
      <p:pic>
        <p:nvPicPr>
          <p:cNvPr id="11" name="Imag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1880" y="1270883"/>
            <a:ext cx="596348" cy="1956021"/>
          </a:xfrm>
          <a:prstGeom prst="rect">
            <a:avLst/>
          </a:prstGeom>
        </p:spPr>
      </p:pic>
      <p:pic>
        <p:nvPicPr>
          <p:cNvPr id="12" name="Imag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1288" y="1277511"/>
            <a:ext cx="596348" cy="1956021"/>
          </a:xfrm>
          <a:prstGeom prst="rect">
            <a:avLst/>
          </a:prstGeom>
        </p:spPr>
      </p:pic>
      <p:pic>
        <p:nvPicPr>
          <p:cNvPr id="13" name="Imag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20816" y="1264259"/>
            <a:ext cx="596348" cy="1956021"/>
          </a:xfrm>
          <a:prstGeom prst="rect">
            <a:avLst/>
          </a:prstGeom>
        </p:spPr>
      </p:pic>
      <p:pic>
        <p:nvPicPr>
          <p:cNvPr id="16" name="Image 1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8508" y="3477367"/>
            <a:ext cx="596348" cy="1956021"/>
          </a:xfrm>
          <a:prstGeom prst="rect">
            <a:avLst/>
          </a:prstGeom>
        </p:spPr>
      </p:pic>
      <p:pic>
        <p:nvPicPr>
          <p:cNvPr id="17" name="Image 1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7916" y="3483995"/>
            <a:ext cx="596348" cy="1956021"/>
          </a:xfrm>
          <a:prstGeom prst="rect">
            <a:avLst/>
          </a:prstGeom>
        </p:spPr>
      </p:pic>
      <p:pic>
        <p:nvPicPr>
          <p:cNvPr id="18" name="Image 1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27444" y="3470743"/>
            <a:ext cx="596348" cy="1956021"/>
          </a:xfrm>
          <a:prstGeom prst="rect">
            <a:avLst/>
          </a:prstGeom>
        </p:spPr>
      </p:pic>
      <p:pic>
        <p:nvPicPr>
          <p:cNvPr id="19" name="Image 1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56852" y="3477371"/>
            <a:ext cx="596348" cy="19560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79196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238538" y="1166190"/>
          <a:ext cx="8613915" cy="43599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22783">
                  <a:extLst>
                    <a:ext uri="{9D8B030D-6E8A-4147-A177-3AD203B41FA5}">
                      <a16:colId xmlns:a16="http://schemas.microsoft.com/office/drawing/2014/main" val="282259523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2174979170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4245660994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63004586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132918072"/>
                    </a:ext>
                  </a:extLst>
                </a:gridCol>
              </a:tblGrid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5122381"/>
                  </a:ext>
                </a:extLst>
              </a:tr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48466840"/>
                  </a:ext>
                </a:extLst>
              </a:tr>
            </a:tbl>
          </a:graphicData>
        </a:graphic>
      </p:graphicFrame>
      <p:pic>
        <p:nvPicPr>
          <p:cNvPr id="11" name="Imag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1880" y="1270883"/>
            <a:ext cx="596348" cy="1956021"/>
          </a:xfrm>
          <a:prstGeom prst="rect">
            <a:avLst/>
          </a:prstGeom>
        </p:spPr>
      </p:pic>
      <p:pic>
        <p:nvPicPr>
          <p:cNvPr id="12" name="Imag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1288" y="1277511"/>
            <a:ext cx="596348" cy="1956021"/>
          </a:xfrm>
          <a:prstGeom prst="rect">
            <a:avLst/>
          </a:prstGeom>
        </p:spPr>
      </p:pic>
      <p:pic>
        <p:nvPicPr>
          <p:cNvPr id="13" name="Imag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20816" y="1264259"/>
            <a:ext cx="596348" cy="1956021"/>
          </a:xfrm>
          <a:prstGeom prst="rect">
            <a:avLst/>
          </a:prstGeom>
        </p:spPr>
      </p:pic>
      <p:pic>
        <p:nvPicPr>
          <p:cNvPr id="16" name="Image 1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8508" y="3477367"/>
            <a:ext cx="596348" cy="1956021"/>
          </a:xfrm>
          <a:prstGeom prst="rect">
            <a:avLst/>
          </a:prstGeom>
        </p:spPr>
      </p:pic>
      <p:pic>
        <p:nvPicPr>
          <p:cNvPr id="17" name="Image 1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7916" y="3483995"/>
            <a:ext cx="596348" cy="1956021"/>
          </a:xfrm>
          <a:prstGeom prst="rect">
            <a:avLst/>
          </a:prstGeom>
        </p:spPr>
      </p:pic>
      <p:pic>
        <p:nvPicPr>
          <p:cNvPr id="18" name="Image 1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27444" y="3470743"/>
            <a:ext cx="596348" cy="19560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4309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238538" y="1166190"/>
          <a:ext cx="8613915" cy="43599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22783">
                  <a:extLst>
                    <a:ext uri="{9D8B030D-6E8A-4147-A177-3AD203B41FA5}">
                      <a16:colId xmlns:a16="http://schemas.microsoft.com/office/drawing/2014/main" val="282259523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2174979170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4245660994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63004586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132918072"/>
                    </a:ext>
                  </a:extLst>
                </a:gridCol>
              </a:tblGrid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5122381"/>
                  </a:ext>
                </a:extLst>
              </a:tr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48466840"/>
                  </a:ext>
                </a:extLst>
              </a:tr>
            </a:tbl>
          </a:graphicData>
        </a:graphic>
      </p:graphicFrame>
      <p:pic>
        <p:nvPicPr>
          <p:cNvPr id="11" name="Imag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1880" y="1270883"/>
            <a:ext cx="596348" cy="1956021"/>
          </a:xfrm>
          <a:prstGeom prst="rect">
            <a:avLst/>
          </a:prstGeom>
        </p:spPr>
      </p:pic>
      <p:pic>
        <p:nvPicPr>
          <p:cNvPr id="12" name="Imag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1288" y="1277511"/>
            <a:ext cx="596348" cy="1956021"/>
          </a:xfrm>
          <a:prstGeom prst="rect">
            <a:avLst/>
          </a:prstGeom>
        </p:spPr>
      </p:pic>
      <p:pic>
        <p:nvPicPr>
          <p:cNvPr id="13" name="Imag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20816" y="1264259"/>
            <a:ext cx="596348" cy="1956021"/>
          </a:xfrm>
          <a:prstGeom prst="rect">
            <a:avLst/>
          </a:prstGeom>
        </p:spPr>
      </p:pic>
      <p:pic>
        <p:nvPicPr>
          <p:cNvPr id="16" name="Image 1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8508" y="3477367"/>
            <a:ext cx="596348" cy="1956021"/>
          </a:xfrm>
          <a:prstGeom prst="rect">
            <a:avLst/>
          </a:prstGeom>
        </p:spPr>
      </p:pic>
      <p:pic>
        <p:nvPicPr>
          <p:cNvPr id="17" name="Image 1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7916" y="3483995"/>
            <a:ext cx="596348" cy="19560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20799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238538" y="1166190"/>
          <a:ext cx="8613915" cy="43599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22783">
                  <a:extLst>
                    <a:ext uri="{9D8B030D-6E8A-4147-A177-3AD203B41FA5}">
                      <a16:colId xmlns:a16="http://schemas.microsoft.com/office/drawing/2014/main" val="282259523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2174979170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4245660994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63004586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132918072"/>
                    </a:ext>
                  </a:extLst>
                </a:gridCol>
              </a:tblGrid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5122381"/>
                  </a:ext>
                </a:extLst>
              </a:tr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48466840"/>
                  </a:ext>
                </a:extLst>
              </a:tr>
            </a:tbl>
          </a:graphicData>
        </a:graphic>
      </p:graphicFrame>
      <p:pic>
        <p:nvPicPr>
          <p:cNvPr id="11" name="Imag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1880" y="1270883"/>
            <a:ext cx="596348" cy="1956021"/>
          </a:xfrm>
          <a:prstGeom prst="rect">
            <a:avLst/>
          </a:prstGeom>
        </p:spPr>
      </p:pic>
      <p:pic>
        <p:nvPicPr>
          <p:cNvPr id="12" name="Imag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1288" y="1277511"/>
            <a:ext cx="596348" cy="1956021"/>
          </a:xfrm>
          <a:prstGeom prst="rect">
            <a:avLst/>
          </a:prstGeom>
        </p:spPr>
      </p:pic>
      <p:pic>
        <p:nvPicPr>
          <p:cNvPr id="16" name="Image 1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8508" y="3477367"/>
            <a:ext cx="596348" cy="1956021"/>
          </a:xfrm>
          <a:prstGeom prst="rect">
            <a:avLst/>
          </a:prstGeom>
        </p:spPr>
      </p:pic>
      <p:pic>
        <p:nvPicPr>
          <p:cNvPr id="17" name="Image 1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7916" y="3483995"/>
            <a:ext cx="596348" cy="1956021"/>
          </a:xfrm>
          <a:prstGeom prst="rect">
            <a:avLst/>
          </a:prstGeom>
        </p:spPr>
      </p:pic>
      <p:pic>
        <p:nvPicPr>
          <p:cNvPr id="18" name="Image 1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27444" y="3470743"/>
            <a:ext cx="596348" cy="19560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15865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238538" y="1166190"/>
          <a:ext cx="8613915" cy="43599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22783">
                  <a:extLst>
                    <a:ext uri="{9D8B030D-6E8A-4147-A177-3AD203B41FA5}">
                      <a16:colId xmlns:a16="http://schemas.microsoft.com/office/drawing/2014/main" val="282259523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2174979170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4245660994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63004586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132918072"/>
                    </a:ext>
                  </a:extLst>
                </a:gridCol>
              </a:tblGrid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5122381"/>
                  </a:ext>
                </a:extLst>
              </a:tr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48466840"/>
                  </a:ext>
                </a:extLst>
              </a:tr>
            </a:tbl>
          </a:graphicData>
        </a:graphic>
      </p:graphicFrame>
      <p:pic>
        <p:nvPicPr>
          <p:cNvPr id="11" name="Imag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1880" y="1270883"/>
            <a:ext cx="596348" cy="1956021"/>
          </a:xfrm>
          <a:prstGeom prst="rect">
            <a:avLst/>
          </a:prstGeom>
        </p:spPr>
      </p:pic>
      <p:pic>
        <p:nvPicPr>
          <p:cNvPr id="12" name="Imag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1288" y="1277511"/>
            <a:ext cx="596348" cy="1956021"/>
          </a:xfrm>
          <a:prstGeom prst="rect">
            <a:avLst/>
          </a:prstGeom>
        </p:spPr>
      </p:pic>
      <p:pic>
        <p:nvPicPr>
          <p:cNvPr id="16" name="Image 1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8508" y="3477367"/>
            <a:ext cx="596348" cy="1956021"/>
          </a:xfrm>
          <a:prstGeom prst="rect">
            <a:avLst/>
          </a:prstGeom>
        </p:spPr>
      </p:pic>
      <p:pic>
        <p:nvPicPr>
          <p:cNvPr id="17" name="Image 1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7916" y="3483995"/>
            <a:ext cx="596348" cy="19560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246310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238538" y="1166190"/>
          <a:ext cx="8613915" cy="43599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22783">
                  <a:extLst>
                    <a:ext uri="{9D8B030D-6E8A-4147-A177-3AD203B41FA5}">
                      <a16:colId xmlns:a16="http://schemas.microsoft.com/office/drawing/2014/main" val="282259523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2174979170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4245660994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63004586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132918072"/>
                    </a:ext>
                  </a:extLst>
                </a:gridCol>
              </a:tblGrid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5122381"/>
                  </a:ext>
                </a:extLst>
              </a:tr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48466840"/>
                  </a:ext>
                </a:extLst>
              </a:tr>
            </a:tbl>
          </a:graphicData>
        </a:graphic>
      </p:graphicFrame>
      <p:pic>
        <p:nvPicPr>
          <p:cNvPr id="11" name="Imag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1880" y="1270883"/>
            <a:ext cx="596348" cy="1956021"/>
          </a:xfrm>
          <a:prstGeom prst="rect">
            <a:avLst/>
          </a:prstGeom>
        </p:spPr>
      </p:pic>
      <p:pic>
        <p:nvPicPr>
          <p:cNvPr id="12" name="Imag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1288" y="1277511"/>
            <a:ext cx="596348" cy="1956021"/>
          </a:xfrm>
          <a:prstGeom prst="rect">
            <a:avLst/>
          </a:prstGeom>
        </p:spPr>
      </p:pic>
      <p:pic>
        <p:nvPicPr>
          <p:cNvPr id="16" name="Image 1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8508" y="3477367"/>
            <a:ext cx="596348" cy="19560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610616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238538" y="1166190"/>
          <a:ext cx="8613915" cy="43599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22783">
                  <a:extLst>
                    <a:ext uri="{9D8B030D-6E8A-4147-A177-3AD203B41FA5}">
                      <a16:colId xmlns:a16="http://schemas.microsoft.com/office/drawing/2014/main" val="282259523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2174979170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4245660994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63004586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132918072"/>
                    </a:ext>
                  </a:extLst>
                </a:gridCol>
              </a:tblGrid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5122381"/>
                  </a:ext>
                </a:extLst>
              </a:tr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48466840"/>
                  </a:ext>
                </a:extLst>
              </a:tr>
            </a:tbl>
          </a:graphicData>
        </a:graphic>
      </p:graphicFrame>
      <p:pic>
        <p:nvPicPr>
          <p:cNvPr id="11" name="Imag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1880" y="1270883"/>
            <a:ext cx="596348" cy="1956021"/>
          </a:xfrm>
          <a:prstGeom prst="rect">
            <a:avLst/>
          </a:prstGeom>
        </p:spPr>
      </p:pic>
      <p:pic>
        <p:nvPicPr>
          <p:cNvPr id="12" name="Imag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1288" y="3487311"/>
            <a:ext cx="596348" cy="1956021"/>
          </a:xfrm>
          <a:prstGeom prst="rect">
            <a:avLst/>
          </a:prstGeom>
        </p:spPr>
      </p:pic>
      <p:pic>
        <p:nvPicPr>
          <p:cNvPr id="16" name="Image 1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8508" y="3477367"/>
            <a:ext cx="596348" cy="19560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92405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238538" y="1166190"/>
          <a:ext cx="8613915" cy="43599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22783">
                  <a:extLst>
                    <a:ext uri="{9D8B030D-6E8A-4147-A177-3AD203B41FA5}">
                      <a16:colId xmlns:a16="http://schemas.microsoft.com/office/drawing/2014/main" val="282259523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2174979170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4245660994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63004586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132918072"/>
                    </a:ext>
                  </a:extLst>
                </a:gridCol>
              </a:tblGrid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5122381"/>
                  </a:ext>
                </a:extLst>
              </a:tr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48466840"/>
                  </a:ext>
                </a:extLst>
              </a:tr>
            </a:tbl>
          </a:graphicData>
        </a:graphic>
      </p:graphicFrame>
      <p:pic>
        <p:nvPicPr>
          <p:cNvPr id="11" name="Imag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1880" y="1270883"/>
            <a:ext cx="596348" cy="1956021"/>
          </a:xfrm>
          <a:prstGeom prst="rect">
            <a:avLst/>
          </a:prstGeom>
        </p:spPr>
      </p:pic>
      <p:pic>
        <p:nvPicPr>
          <p:cNvPr id="12" name="Imag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1288" y="1277511"/>
            <a:ext cx="596348" cy="1956021"/>
          </a:xfrm>
          <a:prstGeom prst="rect">
            <a:avLst/>
          </a:prstGeom>
        </p:spPr>
      </p:pic>
      <p:pic>
        <p:nvPicPr>
          <p:cNvPr id="13" name="Imag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20816" y="1264259"/>
            <a:ext cx="596348" cy="1956021"/>
          </a:xfrm>
          <a:prstGeom prst="rect">
            <a:avLst/>
          </a:prstGeom>
        </p:spPr>
      </p:pic>
      <p:pic>
        <p:nvPicPr>
          <p:cNvPr id="14" name="Image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50224" y="1270887"/>
            <a:ext cx="596348" cy="1956021"/>
          </a:xfrm>
          <a:prstGeom prst="rect">
            <a:avLst/>
          </a:prstGeom>
        </p:spPr>
      </p:pic>
      <p:pic>
        <p:nvPicPr>
          <p:cNvPr id="15" name="Image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66380" y="1277515"/>
            <a:ext cx="596348" cy="1956021"/>
          </a:xfrm>
          <a:prstGeom prst="rect">
            <a:avLst/>
          </a:prstGeom>
        </p:spPr>
      </p:pic>
      <p:pic>
        <p:nvPicPr>
          <p:cNvPr id="16" name="Image 1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8508" y="3477367"/>
            <a:ext cx="596348" cy="1956021"/>
          </a:xfrm>
          <a:prstGeom prst="rect">
            <a:avLst/>
          </a:prstGeom>
        </p:spPr>
      </p:pic>
      <p:pic>
        <p:nvPicPr>
          <p:cNvPr id="17" name="Image 1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7916" y="3483995"/>
            <a:ext cx="596348" cy="1956021"/>
          </a:xfrm>
          <a:prstGeom prst="rect">
            <a:avLst/>
          </a:prstGeom>
        </p:spPr>
      </p:pic>
      <p:pic>
        <p:nvPicPr>
          <p:cNvPr id="18" name="Image 1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27444" y="3470743"/>
            <a:ext cx="596348" cy="1956021"/>
          </a:xfrm>
          <a:prstGeom prst="rect">
            <a:avLst/>
          </a:prstGeom>
        </p:spPr>
      </p:pic>
      <p:pic>
        <p:nvPicPr>
          <p:cNvPr id="19" name="Image 1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56852" y="3477371"/>
            <a:ext cx="596348" cy="19560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31805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238538" y="1166190"/>
          <a:ext cx="8613915" cy="43599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22783">
                  <a:extLst>
                    <a:ext uri="{9D8B030D-6E8A-4147-A177-3AD203B41FA5}">
                      <a16:colId xmlns:a16="http://schemas.microsoft.com/office/drawing/2014/main" val="282259523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2174979170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4245660994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63004586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132918072"/>
                    </a:ext>
                  </a:extLst>
                </a:gridCol>
              </a:tblGrid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5122381"/>
                  </a:ext>
                </a:extLst>
              </a:tr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48466840"/>
                  </a:ext>
                </a:extLst>
              </a:tr>
            </a:tbl>
          </a:graphicData>
        </a:graphic>
      </p:graphicFrame>
      <p:pic>
        <p:nvPicPr>
          <p:cNvPr id="11" name="Imag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1880" y="1270883"/>
            <a:ext cx="596348" cy="1956021"/>
          </a:xfrm>
          <a:prstGeom prst="rect">
            <a:avLst/>
          </a:prstGeom>
        </p:spPr>
      </p:pic>
      <p:pic>
        <p:nvPicPr>
          <p:cNvPr id="16" name="Image 1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8508" y="3477367"/>
            <a:ext cx="596348" cy="19560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30237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238538" y="1166190"/>
          <a:ext cx="8613915" cy="43599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22783">
                  <a:extLst>
                    <a:ext uri="{9D8B030D-6E8A-4147-A177-3AD203B41FA5}">
                      <a16:colId xmlns:a16="http://schemas.microsoft.com/office/drawing/2014/main" val="282259523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2174979170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4245660994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63004586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132918072"/>
                    </a:ext>
                  </a:extLst>
                </a:gridCol>
              </a:tblGrid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5122381"/>
                  </a:ext>
                </a:extLst>
              </a:tr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48466840"/>
                  </a:ext>
                </a:extLst>
              </a:tr>
            </a:tbl>
          </a:graphicData>
        </a:graphic>
      </p:graphicFrame>
      <p:pic>
        <p:nvPicPr>
          <p:cNvPr id="11" name="Imag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1880" y="1270883"/>
            <a:ext cx="596348" cy="1956021"/>
          </a:xfrm>
          <a:prstGeom prst="rect">
            <a:avLst/>
          </a:prstGeom>
        </p:spPr>
      </p:pic>
      <p:pic>
        <p:nvPicPr>
          <p:cNvPr id="12" name="Imag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1288" y="1277511"/>
            <a:ext cx="596348" cy="1956021"/>
          </a:xfrm>
          <a:prstGeom prst="rect">
            <a:avLst/>
          </a:prstGeom>
        </p:spPr>
      </p:pic>
      <p:pic>
        <p:nvPicPr>
          <p:cNvPr id="13" name="Imag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20816" y="1264259"/>
            <a:ext cx="596348" cy="1956021"/>
          </a:xfrm>
          <a:prstGeom prst="rect">
            <a:avLst/>
          </a:prstGeom>
        </p:spPr>
      </p:pic>
      <p:pic>
        <p:nvPicPr>
          <p:cNvPr id="14" name="Image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50224" y="1270887"/>
            <a:ext cx="596348" cy="1956021"/>
          </a:xfrm>
          <a:prstGeom prst="rect">
            <a:avLst/>
          </a:prstGeom>
        </p:spPr>
      </p:pic>
      <p:pic>
        <p:nvPicPr>
          <p:cNvPr id="15" name="Image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66380" y="1277515"/>
            <a:ext cx="596348" cy="1956021"/>
          </a:xfrm>
          <a:prstGeom prst="rect">
            <a:avLst/>
          </a:prstGeom>
        </p:spPr>
      </p:pic>
      <p:pic>
        <p:nvPicPr>
          <p:cNvPr id="16" name="Image 1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8508" y="3477367"/>
            <a:ext cx="596348" cy="1956021"/>
          </a:xfrm>
          <a:prstGeom prst="rect">
            <a:avLst/>
          </a:prstGeom>
        </p:spPr>
      </p:pic>
      <p:pic>
        <p:nvPicPr>
          <p:cNvPr id="17" name="Image 1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7916" y="3483995"/>
            <a:ext cx="596348" cy="1956021"/>
          </a:xfrm>
          <a:prstGeom prst="rect">
            <a:avLst/>
          </a:prstGeom>
        </p:spPr>
      </p:pic>
      <p:pic>
        <p:nvPicPr>
          <p:cNvPr id="18" name="Image 1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27444" y="3470743"/>
            <a:ext cx="596348" cy="19560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14368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238538" y="1166190"/>
          <a:ext cx="8613915" cy="43599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22783">
                  <a:extLst>
                    <a:ext uri="{9D8B030D-6E8A-4147-A177-3AD203B41FA5}">
                      <a16:colId xmlns:a16="http://schemas.microsoft.com/office/drawing/2014/main" val="282259523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2174979170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4245660994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63004586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132918072"/>
                    </a:ext>
                  </a:extLst>
                </a:gridCol>
              </a:tblGrid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5122381"/>
                  </a:ext>
                </a:extLst>
              </a:tr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48466840"/>
                  </a:ext>
                </a:extLst>
              </a:tr>
            </a:tbl>
          </a:graphicData>
        </a:graphic>
      </p:graphicFrame>
      <p:pic>
        <p:nvPicPr>
          <p:cNvPr id="11" name="Imag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1880" y="1270883"/>
            <a:ext cx="596348" cy="1956021"/>
          </a:xfrm>
          <a:prstGeom prst="rect">
            <a:avLst/>
          </a:prstGeom>
        </p:spPr>
      </p:pic>
      <p:pic>
        <p:nvPicPr>
          <p:cNvPr id="12" name="Imag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1288" y="1277511"/>
            <a:ext cx="596348" cy="1956021"/>
          </a:xfrm>
          <a:prstGeom prst="rect">
            <a:avLst/>
          </a:prstGeom>
        </p:spPr>
      </p:pic>
      <p:pic>
        <p:nvPicPr>
          <p:cNvPr id="13" name="Imag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20816" y="1264259"/>
            <a:ext cx="596348" cy="1956021"/>
          </a:xfrm>
          <a:prstGeom prst="rect">
            <a:avLst/>
          </a:prstGeom>
        </p:spPr>
      </p:pic>
      <p:pic>
        <p:nvPicPr>
          <p:cNvPr id="14" name="Image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50224" y="1270887"/>
            <a:ext cx="596348" cy="1956021"/>
          </a:xfrm>
          <a:prstGeom prst="rect">
            <a:avLst/>
          </a:prstGeom>
        </p:spPr>
      </p:pic>
      <p:pic>
        <p:nvPicPr>
          <p:cNvPr id="15" name="Image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66380" y="1277515"/>
            <a:ext cx="596348" cy="1956021"/>
          </a:xfrm>
          <a:prstGeom prst="rect">
            <a:avLst/>
          </a:prstGeom>
        </p:spPr>
      </p:pic>
      <p:pic>
        <p:nvPicPr>
          <p:cNvPr id="16" name="Image 1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8508" y="3477367"/>
            <a:ext cx="596348" cy="1956021"/>
          </a:xfrm>
          <a:prstGeom prst="rect">
            <a:avLst/>
          </a:prstGeom>
        </p:spPr>
      </p:pic>
      <p:pic>
        <p:nvPicPr>
          <p:cNvPr id="17" name="Image 1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7916" y="3483995"/>
            <a:ext cx="596348" cy="19560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14186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238538" y="1166190"/>
          <a:ext cx="8613915" cy="43599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22783">
                  <a:extLst>
                    <a:ext uri="{9D8B030D-6E8A-4147-A177-3AD203B41FA5}">
                      <a16:colId xmlns:a16="http://schemas.microsoft.com/office/drawing/2014/main" val="282259523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2174979170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4245660994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63004586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132918072"/>
                    </a:ext>
                  </a:extLst>
                </a:gridCol>
              </a:tblGrid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5122381"/>
                  </a:ext>
                </a:extLst>
              </a:tr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48466840"/>
                  </a:ext>
                </a:extLst>
              </a:tr>
            </a:tbl>
          </a:graphicData>
        </a:graphic>
      </p:graphicFrame>
      <p:pic>
        <p:nvPicPr>
          <p:cNvPr id="11" name="Imag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1880" y="1270883"/>
            <a:ext cx="596348" cy="1956021"/>
          </a:xfrm>
          <a:prstGeom prst="rect">
            <a:avLst/>
          </a:prstGeom>
        </p:spPr>
      </p:pic>
      <p:pic>
        <p:nvPicPr>
          <p:cNvPr id="12" name="Imag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1288" y="1277511"/>
            <a:ext cx="596348" cy="1956021"/>
          </a:xfrm>
          <a:prstGeom prst="rect">
            <a:avLst/>
          </a:prstGeom>
        </p:spPr>
      </p:pic>
      <p:pic>
        <p:nvPicPr>
          <p:cNvPr id="13" name="Imag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20816" y="1264259"/>
            <a:ext cx="596348" cy="1956021"/>
          </a:xfrm>
          <a:prstGeom prst="rect">
            <a:avLst/>
          </a:prstGeom>
        </p:spPr>
      </p:pic>
      <p:pic>
        <p:nvPicPr>
          <p:cNvPr id="14" name="Image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50224" y="1270887"/>
            <a:ext cx="596348" cy="1956021"/>
          </a:xfrm>
          <a:prstGeom prst="rect">
            <a:avLst/>
          </a:prstGeom>
        </p:spPr>
      </p:pic>
      <p:pic>
        <p:nvPicPr>
          <p:cNvPr id="15" name="Image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66380" y="1277515"/>
            <a:ext cx="596348" cy="1956021"/>
          </a:xfrm>
          <a:prstGeom prst="rect">
            <a:avLst/>
          </a:prstGeom>
        </p:spPr>
      </p:pic>
      <p:pic>
        <p:nvPicPr>
          <p:cNvPr id="16" name="Image 1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8508" y="3477367"/>
            <a:ext cx="596348" cy="19560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12566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238538" y="1166190"/>
          <a:ext cx="8613915" cy="43599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22783">
                  <a:extLst>
                    <a:ext uri="{9D8B030D-6E8A-4147-A177-3AD203B41FA5}">
                      <a16:colId xmlns:a16="http://schemas.microsoft.com/office/drawing/2014/main" val="282259523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2174979170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4245660994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63004586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132918072"/>
                    </a:ext>
                  </a:extLst>
                </a:gridCol>
              </a:tblGrid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5122381"/>
                  </a:ext>
                </a:extLst>
              </a:tr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48466840"/>
                  </a:ext>
                </a:extLst>
              </a:tr>
            </a:tbl>
          </a:graphicData>
        </a:graphic>
      </p:graphicFrame>
      <p:pic>
        <p:nvPicPr>
          <p:cNvPr id="11" name="Imag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1880" y="1270883"/>
            <a:ext cx="596348" cy="1956021"/>
          </a:xfrm>
          <a:prstGeom prst="rect">
            <a:avLst/>
          </a:prstGeom>
        </p:spPr>
      </p:pic>
      <p:pic>
        <p:nvPicPr>
          <p:cNvPr id="12" name="Imag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1288" y="1277511"/>
            <a:ext cx="596348" cy="1956021"/>
          </a:xfrm>
          <a:prstGeom prst="rect">
            <a:avLst/>
          </a:prstGeom>
        </p:spPr>
      </p:pic>
      <p:pic>
        <p:nvPicPr>
          <p:cNvPr id="13" name="Imag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20816" y="1264259"/>
            <a:ext cx="596348" cy="1956021"/>
          </a:xfrm>
          <a:prstGeom prst="rect">
            <a:avLst/>
          </a:prstGeom>
        </p:spPr>
      </p:pic>
      <p:pic>
        <p:nvPicPr>
          <p:cNvPr id="14" name="Image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50224" y="1270887"/>
            <a:ext cx="596348" cy="1956021"/>
          </a:xfrm>
          <a:prstGeom prst="rect">
            <a:avLst/>
          </a:prstGeom>
        </p:spPr>
      </p:pic>
      <p:pic>
        <p:nvPicPr>
          <p:cNvPr id="15" name="Image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66380" y="1277515"/>
            <a:ext cx="596348" cy="19560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40469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238538" y="1166190"/>
          <a:ext cx="8613915" cy="43599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22783">
                  <a:extLst>
                    <a:ext uri="{9D8B030D-6E8A-4147-A177-3AD203B41FA5}">
                      <a16:colId xmlns:a16="http://schemas.microsoft.com/office/drawing/2014/main" val="282259523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2174979170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4245660994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63004586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132918072"/>
                    </a:ext>
                  </a:extLst>
                </a:gridCol>
              </a:tblGrid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5122381"/>
                  </a:ext>
                </a:extLst>
              </a:tr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48466840"/>
                  </a:ext>
                </a:extLst>
              </a:tr>
            </a:tbl>
          </a:graphicData>
        </a:graphic>
      </p:graphicFrame>
      <p:pic>
        <p:nvPicPr>
          <p:cNvPr id="11" name="Imag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1880" y="1270883"/>
            <a:ext cx="596348" cy="1956021"/>
          </a:xfrm>
          <a:prstGeom prst="rect">
            <a:avLst/>
          </a:prstGeom>
        </p:spPr>
      </p:pic>
      <p:pic>
        <p:nvPicPr>
          <p:cNvPr id="12" name="Imag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1288" y="1277511"/>
            <a:ext cx="596348" cy="1956021"/>
          </a:xfrm>
          <a:prstGeom prst="rect">
            <a:avLst/>
          </a:prstGeom>
        </p:spPr>
      </p:pic>
      <p:pic>
        <p:nvPicPr>
          <p:cNvPr id="13" name="Imag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20816" y="1264259"/>
            <a:ext cx="596348" cy="1956021"/>
          </a:xfrm>
          <a:prstGeom prst="rect">
            <a:avLst/>
          </a:prstGeom>
        </p:spPr>
      </p:pic>
      <p:pic>
        <p:nvPicPr>
          <p:cNvPr id="14" name="Image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50224" y="1270887"/>
            <a:ext cx="596348" cy="19560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59160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238538" y="1166190"/>
          <a:ext cx="8613915" cy="43599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22783">
                  <a:extLst>
                    <a:ext uri="{9D8B030D-6E8A-4147-A177-3AD203B41FA5}">
                      <a16:colId xmlns:a16="http://schemas.microsoft.com/office/drawing/2014/main" val="282259523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2174979170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4245660994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63004586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132918072"/>
                    </a:ext>
                  </a:extLst>
                </a:gridCol>
              </a:tblGrid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5122381"/>
                  </a:ext>
                </a:extLst>
              </a:tr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48466840"/>
                  </a:ext>
                </a:extLst>
              </a:tr>
            </a:tbl>
          </a:graphicData>
        </a:graphic>
      </p:graphicFrame>
      <p:pic>
        <p:nvPicPr>
          <p:cNvPr id="11" name="Imag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1880" y="1270883"/>
            <a:ext cx="596348" cy="1956021"/>
          </a:xfrm>
          <a:prstGeom prst="rect">
            <a:avLst/>
          </a:prstGeom>
        </p:spPr>
      </p:pic>
      <p:pic>
        <p:nvPicPr>
          <p:cNvPr id="12" name="Imag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1288" y="1277511"/>
            <a:ext cx="596348" cy="1956021"/>
          </a:xfrm>
          <a:prstGeom prst="rect">
            <a:avLst/>
          </a:prstGeom>
        </p:spPr>
      </p:pic>
      <p:pic>
        <p:nvPicPr>
          <p:cNvPr id="13" name="Imag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20816" y="1264259"/>
            <a:ext cx="596348" cy="19560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99328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238538" y="1166190"/>
          <a:ext cx="8613915" cy="43599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22783">
                  <a:extLst>
                    <a:ext uri="{9D8B030D-6E8A-4147-A177-3AD203B41FA5}">
                      <a16:colId xmlns:a16="http://schemas.microsoft.com/office/drawing/2014/main" val="282259523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2174979170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4245660994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63004586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132918072"/>
                    </a:ext>
                  </a:extLst>
                </a:gridCol>
              </a:tblGrid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5122381"/>
                  </a:ext>
                </a:extLst>
              </a:tr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48466840"/>
                  </a:ext>
                </a:extLst>
              </a:tr>
            </a:tbl>
          </a:graphicData>
        </a:graphic>
      </p:graphicFrame>
      <p:pic>
        <p:nvPicPr>
          <p:cNvPr id="11" name="Imag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1880" y="1270883"/>
            <a:ext cx="596348" cy="1956021"/>
          </a:xfrm>
          <a:prstGeom prst="rect">
            <a:avLst/>
          </a:prstGeom>
        </p:spPr>
      </p:pic>
      <p:pic>
        <p:nvPicPr>
          <p:cNvPr id="12" name="Imag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1288" y="1277511"/>
            <a:ext cx="596348" cy="19560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379698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</TotalTime>
  <Words>0</Words>
  <Application>Microsoft Office PowerPoint</Application>
  <PresentationFormat>Affichage à l'écran (4:3)</PresentationFormat>
  <Paragraphs>0</Paragraphs>
  <Slides>20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20</vt:i4>
      </vt:variant>
    </vt:vector>
  </HeadingPairs>
  <TitlesOfParts>
    <vt:vector size="24" baseType="lpstr">
      <vt:lpstr>Arial</vt:lpstr>
      <vt:lpstr>Calibri</vt:lpstr>
      <vt:lpstr>Calibri Light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FOREST Audrey</dc:creator>
  <cp:lastModifiedBy>FOREST Audrey</cp:lastModifiedBy>
  <cp:revision>2</cp:revision>
  <dcterms:created xsi:type="dcterms:W3CDTF">2017-04-11T14:30:12Z</dcterms:created>
  <dcterms:modified xsi:type="dcterms:W3CDTF">2017-04-11T14:41:02Z</dcterms:modified>
</cp:coreProperties>
</file>