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4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65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341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3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99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59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82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43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58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37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0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11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EFFB4-DC6F-4728-B020-A34A63D54638}" type="datetimeFigureOut">
              <a:rPr lang="fr-FR" smtClean="0"/>
              <a:t>11/04/2017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4AEC-8F9D-4415-988C-485AADBE92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01498"/>
              </p:ext>
            </p:extLst>
          </p:nvPr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77867" y="3607557"/>
            <a:ext cx="1587982" cy="157904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99765" y="3609829"/>
            <a:ext cx="1587982" cy="1579045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7235311" y="3612101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499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77867" y="3607557"/>
            <a:ext cx="1587982" cy="157904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99765" y="3609829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5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77867" y="360755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21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77867" y="3607557"/>
            <a:ext cx="1587982" cy="157904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99765" y="3609829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07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77867" y="360755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6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21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77867" y="360755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97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70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39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77867" y="3607557"/>
            <a:ext cx="1587982" cy="157904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99765" y="3609829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15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0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77867" y="360755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8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58245" y="3593909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74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36347" y="359163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360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7219391" y="1494419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75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5483845" y="149214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5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761947" y="1489875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48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38538" y="1166190"/>
          <a:ext cx="8613915" cy="4359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783">
                  <a:extLst>
                    <a:ext uri="{9D8B030D-6E8A-4147-A177-3AD203B41FA5}">
                      <a16:colId xmlns:a16="http://schemas.microsoft.com/office/drawing/2014/main" val="282259523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2174979170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4245660994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630045867"/>
                    </a:ext>
                  </a:extLst>
                </a:gridCol>
                <a:gridCol w="1722783">
                  <a:extLst>
                    <a:ext uri="{9D8B030D-6E8A-4147-A177-3AD203B41FA5}">
                      <a16:colId xmlns:a16="http://schemas.microsoft.com/office/drawing/2014/main" val="132918072"/>
                    </a:ext>
                  </a:extLst>
                </a:gridCol>
              </a:tblGrid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122381"/>
                  </a:ext>
                </a:extLst>
              </a:tr>
              <a:tr h="217998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466840"/>
                  </a:ext>
                </a:extLst>
              </a:tr>
            </a:tbl>
          </a:graphicData>
        </a:graphic>
      </p:graphicFrame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320427" y="1473955"/>
            <a:ext cx="1587982" cy="1579045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8830" r="65523"/>
          <a:stretch/>
        </p:blipFill>
        <p:spPr>
          <a:xfrm>
            <a:off x="2042325" y="1476227"/>
            <a:ext cx="1587982" cy="157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00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Affichage à l'écran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FOREST Audrey</dc:creator>
  <cp:lastModifiedBy>FOREST Audrey</cp:lastModifiedBy>
  <cp:revision>3</cp:revision>
  <dcterms:created xsi:type="dcterms:W3CDTF">2017-04-11T14:30:12Z</dcterms:created>
  <dcterms:modified xsi:type="dcterms:W3CDTF">2017-04-11T14:48:43Z</dcterms:modified>
</cp:coreProperties>
</file>