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141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8652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9341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5036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2998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6599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8225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7435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583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9375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9905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7114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56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401498"/>
              </p:ext>
            </p:extLst>
          </p:nvPr>
        </p:nvGraphicFramePr>
        <p:xfrm>
          <a:off x="238538" y="1166190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20427" y="1473955"/>
            <a:ext cx="1587982" cy="1579045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2042325" y="1476227"/>
            <a:ext cx="1587982" cy="1579045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761947" y="1489875"/>
            <a:ext cx="1587982" cy="1579045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5483845" y="1492147"/>
            <a:ext cx="1587982" cy="1579045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7219391" y="1494419"/>
            <a:ext cx="1587982" cy="1579045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36347" y="3591637"/>
            <a:ext cx="1587982" cy="1579045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2058245" y="3593909"/>
            <a:ext cx="1587982" cy="1579045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777867" y="3607557"/>
            <a:ext cx="1587982" cy="1579045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5499765" y="3609829"/>
            <a:ext cx="1587982" cy="1579045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7235311" y="3612101"/>
            <a:ext cx="1587982" cy="157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43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38538" y="1166190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20427" y="1473955"/>
            <a:ext cx="1587982" cy="157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499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38538" y="1166190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20427" y="1473955"/>
            <a:ext cx="1587982" cy="1579045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2042325" y="1476227"/>
            <a:ext cx="1587982" cy="1579045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761947" y="1489875"/>
            <a:ext cx="1587982" cy="1579045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5483845" y="1492147"/>
            <a:ext cx="1587982" cy="1579045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36347" y="3591637"/>
            <a:ext cx="1587982" cy="1579045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2058245" y="3593909"/>
            <a:ext cx="1587982" cy="1579045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777867" y="3607557"/>
            <a:ext cx="1587982" cy="1579045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5499765" y="3609829"/>
            <a:ext cx="1587982" cy="157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4515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38538" y="1166190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20427" y="1473955"/>
            <a:ext cx="1587982" cy="1579045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2042325" y="1476227"/>
            <a:ext cx="1587982" cy="1579045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761947" y="1489875"/>
            <a:ext cx="1587982" cy="1579045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5483845" y="1492147"/>
            <a:ext cx="1587982" cy="1579045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36347" y="3591637"/>
            <a:ext cx="1587982" cy="1579045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2058245" y="3593909"/>
            <a:ext cx="1587982" cy="1579045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777867" y="3607557"/>
            <a:ext cx="1587982" cy="157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7212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38538" y="1166190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20427" y="1473955"/>
            <a:ext cx="1587982" cy="1579045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2042325" y="1476227"/>
            <a:ext cx="1587982" cy="1579045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761947" y="1489875"/>
            <a:ext cx="1587982" cy="1579045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36347" y="3591637"/>
            <a:ext cx="1587982" cy="1579045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2058245" y="3593909"/>
            <a:ext cx="1587982" cy="1579045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777867" y="3607557"/>
            <a:ext cx="1587982" cy="1579045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5499765" y="3609829"/>
            <a:ext cx="1587982" cy="157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2070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38538" y="1166190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20427" y="1473955"/>
            <a:ext cx="1587982" cy="1579045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2042325" y="1476227"/>
            <a:ext cx="1587982" cy="1579045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761947" y="1489875"/>
            <a:ext cx="1587982" cy="1579045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36347" y="3591637"/>
            <a:ext cx="1587982" cy="1579045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2058245" y="3593909"/>
            <a:ext cx="1587982" cy="1579045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777867" y="3607557"/>
            <a:ext cx="1587982" cy="157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6680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38538" y="1166190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20427" y="1473955"/>
            <a:ext cx="1587982" cy="1579045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2042325" y="1476227"/>
            <a:ext cx="1587982" cy="1579045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761947" y="1489875"/>
            <a:ext cx="1587982" cy="1579045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36347" y="3591637"/>
            <a:ext cx="1587982" cy="1579045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2058245" y="3593909"/>
            <a:ext cx="1587982" cy="157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9219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38538" y="1166190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20427" y="1473955"/>
            <a:ext cx="1587982" cy="1579045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2042325" y="1476227"/>
            <a:ext cx="1587982" cy="1579045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36347" y="3591637"/>
            <a:ext cx="1587982" cy="1579045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2058245" y="3593909"/>
            <a:ext cx="1587982" cy="1579045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777867" y="3607557"/>
            <a:ext cx="1587982" cy="157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5977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38538" y="1166190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20427" y="1473955"/>
            <a:ext cx="1587982" cy="1579045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2042325" y="1476227"/>
            <a:ext cx="1587982" cy="1579045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36347" y="3591637"/>
            <a:ext cx="1587982" cy="1579045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2058245" y="3593909"/>
            <a:ext cx="1587982" cy="157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6700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38538" y="1166190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20427" y="1473955"/>
            <a:ext cx="1587982" cy="1579045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2042325" y="1476227"/>
            <a:ext cx="1587982" cy="1579045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36347" y="3591637"/>
            <a:ext cx="1587982" cy="157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5390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38538" y="1166190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20427" y="1473955"/>
            <a:ext cx="1587982" cy="1579045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36347" y="3591637"/>
            <a:ext cx="1587982" cy="1579045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2058245" y="3593909"/>
            <a:ext cx="1587982" cy="157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510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38538" y="1166190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20427" y="1473955"/>
            <a:ext cx="1587982" cy="1579045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2042325" y="1476227"/>
            <a:ext cx="1587982" cy="1579045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761947" y="1489875"/>
            <a:ext cx="1587982" cy="1579045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5483845" y="1492147"/>
            <a:ext cx="1587982" cy="1579045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7219391" y="1494419"/>
            <a:ext cx="1587982" cy="1579045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36347" y="3591637"/>
            <a:ext cx="1587982" cy="1579045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2058245" y="3593909"/>
            <a:ext cx="1587982" cy="1579045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777867" y="3607557"/>
            <a:ext cx="1587982" cy="1579045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5499765" y="3609829"/>
            <a:ext cx="1587982" cy="157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0155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38538" y="1166190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20427" y="1473955"/>
            <a:ext cx="1587982" cy="1579045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36347" y="3591637"/>
            <a:ext cx="1587982" cy="157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704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38538" y="1166190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20427" y="1473955"/>
            <a:ext cx="1587982" cy="1579045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2042325" y="1476227"/>
            <a:ext cx="1587982" cy="1579045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761947" y="1489875"/>
            <a:ext cx="1587982" cy="1579045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5483845" y="1492147"/>
            <a:ext cx="1587982" cy="1579045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7219391" y="1494419"/>
            <a:ext cx="1587982" cy="1579045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36347" y="3591637"/>
            <a:ext cx="1587982" cy="1579045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2058245" y="3593909"/>
            <a:ext cx="1587982" cy="1579045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777867" y="3607557"/>
            <a:ext cx="1587982" cy="157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487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38538" y="1166190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20427" y="1473955"/>
            <a:ext cx="1587982" cy="1579045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2042325" y="1476227"/>
            <a:ext cx="1587982" cy="1579045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761947" y="1489875"/>
            <a:ext cx="1587982" cy="1579045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5483845" y="1492147"/>
            <a:ext cx="1587982" cy="1579045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7219391" y="1494419"/>
            <a:ext cx="1587982" cy="1579045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36347" y="3591637"/>
            <a:ext cx="1587982" cy="1579045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2058245" y="3593909"/>
            <a:ext cx="1587982" cy="157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743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38538" y="1166190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20427" y="1473955"/>
            <a:ext cx="1587982" cy="1579045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2042325" y="1476227"/>
            <a:ext cx="1587982" cy="1579045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761947" y="1489875"/>
            <a:ext cx="1587982" cy="1579045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5483845" y="1492147"/>
            <a:ext cx="1587982" cy="1579045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7219391" y="1494419"/>
            <a:ext cx="1587982" cy="1579045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36347" y="3591637"/>
            <a:ext cx="1587982" cy="157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360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38538" y="1166190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20427" y="1473955"/>
            <a:ext cx="1587982" cy="1579045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2042325" y="1476227"/>
            <a:ext cx="1587982" cy="1579045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761947" y="1489875"/>
            <a:ext cx="1587982" cy="1579045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5483845" y="1492147"/>
            <a:ext cx="1587982" cy="1579045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7219391" y="1494419"/>
            <a:ext cx="1587982" cy="157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753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38538" y="1166190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20427" y="1473955"/>
            <a:ext cx="1587982" cy="1579045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2042325" y="1476227"/>
            <a:ext cx="1587982" cy="1579045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761947" y="1489875"/>
            <a:ext cx="1587982" cy="1579045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5483845" y="1492147"/>
            <a:ext cx="1587982" cy="157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651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38538" y="1166190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20427" y="1473955"/>
            <a:ext cx="1587982" cy="1579045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2042325" y="1476227"/>
            <a:ext cx="1587982" cy="1579045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761947" y="1489875"/>
            <a:ext cx="1587982" cy="157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548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38538" y="1166190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320427" y="1473955"/>
            <a:ext cx="1587982" cy="1579045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2042325" y="1476227"/>
            <a:ext cx="1587982" cy="157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4000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0</Words>
  <Application>Microsoft Office PowerPoint</Application>
  <PresentationFormat>Affichage à l'écran (4:3)</PresentationFormat>
  <Paragraphs>0</Paragraphs>
  <Slides>20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FOREST Audrey</dc:creator>
  <cp:lastModifiedBy>FOREST Audrey</cp:lastModifiedBy>
  <cp:revision>3</cp:revision>
  <dcterms:created xsi:type="dcterms:W3CDTF">2017-04-11T14:30:12Z</dcterms:created>
  <dcterms:modified xsi:type="dcterms:W3CDTF">2017-04-11T14:48:43Z</dcterms:modified>
</cp:coreProperties>
</file>