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40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19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97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12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77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46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0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2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9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11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47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3708-EEBC-4E3C-96DC-E0F19E900220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608C-E75F-4133-9724-09F66241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25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95" y="1580468"/>
            <a:ext cx="6499273" cy="463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8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75" y="1252026"/>
            <a:ext cx="8550989" cy="460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0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70" y="798300"/>
            <a:ext cx="6215112" cy="502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7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258" y="744038"/>
            <a:ext cx="6172909" cy="533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3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8533">
            <a:off x="2321171" y="624255"/>
            <a:ext cx="4795524" cy="533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7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785" y="760405"/>
            <a:ext cx="6036297" cy="518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9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84" y="1181686"/>
            <a:ext cx="8206101" cy="455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5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61" y="942535"/>
            <a:ext cx="7981829" cy="470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55" y="956604"/>
            <a:ext cx="7746113" cy="45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8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1037947"/>
            <a:ext cx="7910740" cy="474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53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Affichage à l'écran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2</cp:revision>
  <dcterms:created xsi:type="dcterms:W3CDTF">2017-04-15T05:57:57Z</dcterms:created>
  <dcterms:modified xsi:type="dcterms:W3CDTF">2017-04-15T06:12:11Z</dcterms:modified>
</cp:coreProperties>
</file>