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3708-EEBC-4E3C-96DC-E0F19E900220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608C-E75F-4133-9724-09F662415B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407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3708-EEBC-4E3C-96DC-E0F19E900220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608C-E75F-4133-9724-09F662415B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19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3708-EEBC-4E3C-96DC-E0F19E900220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608C-E75F-4133-9724-09F662415B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97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3708-EEBC-4E3C-96DC-E0F19E900220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608C-E75F-4133-9724-09F662415B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12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3708-EEBC-4E3C-96DC-E0F19E900220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608C-E75F-4133-9724-09F662415B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77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3708-EEBC-4E3C-96DC-E0F19E900220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608C-E75F-4133-9724-09F662415B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469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3708-EEBC-4E3C-96DC-E0F19E900220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608C-E75F-4133-9724-09F662415B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60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3708-EEBC-4E3C-96DC-E0F19E900220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608C-E75F-4133-9724-09F662415B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22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3708-EEBC-4E3C-96DC-E0F19E900220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608C-E75F-4133-9724-09F662415B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9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3708-EEBC-4E3C-96DC-E0F19E900220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608C-E75F-4133-9724-09F662415B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113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3708-EEBC-4E3C-96DC-E0F19E900220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608C-E75F-4133-9724-09F662415B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475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C3708-EEBC-4E3C-96DC-E0F19E900220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1608C-E75F-4133-9724-09F662415B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25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995" y="1580468"/>
            <a:ext cx="6499273" cy="463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287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675" y="1252026"/>
            <a:ext cx="8550989" cy="460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70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770" y="798300"/>
            <a:ext cx="6215112" cy="502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378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258" y="744038"/>
            <a:ext cx="6172909" cy="533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234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78533">
            <a:off x="2321171" y="624255"/>
            <a:ext cx="4795524" cy="533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277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785" y="760405"/>
            <a:ext cx="6036297" cy="518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496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284" y="1181686"/>
            <a:ext cx="8206101" cy="455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355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361" y="942535"/>
            <a:ext cx="7981829" cy="470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02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855" y="956604"/>
            <a:ext cx="7746113" cy="457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882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489" y="1037947"/>
            <a:ext cx="7910740" cy="474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8536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Office PowerPoint</Application>
  <PresentationFormat>Affichage à l'écran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FOREST Audrey</dc:creator>
  <cp:lastModifiedBy>FOREST Audrey</cp:lastModifiedBy>
  <cp:revision>2</cp:revision>
  <dcterms:created xsi:type="dcterms:W3CDTF">2017-04-15T05:57:57Z</dcterms:created>
  <dcterms:modified xsi:type="dcterms:W3CDTF">2017-04-15T06:12:11Z</dcterms:modified>
</cp:coreProperties>
</file>