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5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3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9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5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22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58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7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9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11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63396"/>
              </p:ext>
            </p:extLst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461" y="1435187"/>
            <a:ext cx="980662" cy="161944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866" y="139542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84" y="3555529"/>
            <a:ext cx="980662" cy="1619442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089" y="3575409"/>
            <a:ext cx="980662" cy="1619442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494" y="353564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98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461" y="143518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84" y="3555529"/>
            <a:ext cx="980662" cy="1619442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089" y="357540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21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461" y="143518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84" y="355552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239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84" y="3555529"/>
            <a:ext cx="980662" cy="1619442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089" y="357540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360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84" y="355552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040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544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84" y="355552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06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360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076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30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461" y="1435187"/>
            <a:ext cx="980662" cy="161944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866" y="139542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84" y="3555529"/>
            <a:ext cx="980662" cy="1619442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089" y="357540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81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371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461" y="1435187"/>
            <a:ext cx="980662" cy="161944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866" y="139542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84" y="355552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79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461" y="1435187"/>
            <a:ext cx="980662" cy="161944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866" y="139542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1" y="355552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0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461" y="1435187"/>
            <a:ext cx="980662" cy="161944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866" y="1395427"/>
            <a:ext cx="980662" cy="161944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6" y="3535649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03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461" y="1435187"/>
            <a:ext cx="980662" cy="161944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866" y="1395427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46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461" y="1435187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10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6" y="1415307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06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" y="1395427"/>
            <a:ext cx="980662" cy="1619442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3" y="1415307"/>
            <a:ext cx="980662" cy="161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796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849</TotalTime>
  <Words>0</Words>
  <Application>Microsoft Office PowerPoint</Application>
  <PresentationFormat>Affichage à l'écran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8</cp:revision>
  <dcterms:created xsi:type="dcterms:W3CDTF">2017-04-11T14:30:12Z</dcterms:created>
  <dcterms:modified xsi:type="dcterms:W3CDTF">2017-04-12T04:41:46Z</dcterms:modified>
</cp:coreProperties>
</file>