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</p:sldIdLst>
  <p:sldSz cx="10691813" cy="7559675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CC99"/>
    <a:srgbClr val="990099"/>
    <a:srgbClr val="FF9900"/>
    <a:srgbClr val="FF33CC"/>
    <a:srgbClr val="C6C6C6"/>
    <a:srgbClr val="993300"/>
    <a:srgbClr val="00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>
        <p:scale>
          <a:sx n="70" d="100"/>
          <a:sy n="70" d="100"/>
        </p:scale>
        <p:origin x="2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5828-7709-4A00-A277-C44C67F2B655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09DBF-A299-452B-A070-70DD3389B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3590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5828-7709-4A00-A277-C44C67F2B655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09DBF-A299-452B-A070-70DD3389B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314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5828-7709-4A00-A277-C44C67F2B655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09DBF-A299-452B-A070-70DD3389B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8970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5828-7709-4A00-A277-C44C67F2B655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09DBF-A299-452B-A070-70DD3389B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6917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5828-7709-4A00-A277-C44C67F2B655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09DBF-A299-452B-A070-70DD3389B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7153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5828-7709-4A00-A277-C44C67F2B655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09DBF-A299-452B-A070-70DD3389B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3787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5828-7709-4A00-A277-C44C67F2B655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09DBF-A299-452B-A070-70DD3389B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150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5828-7709-4A00-A277-C44C67F2B655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09DBF-A299-452B-A070-70DD3389B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5543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5828-7709-4A00-A277-C44C67F2B655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09DBF-A299-452B-A070-70DD3389B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933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5828-7709-4A00-A277-C44C67F2B655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09DBF-A299-452B-A070-70DD3389B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3195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5828-7709-4A00-A277-C44C67F2B655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09DBF-A299-452B-A070-70DD3389B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65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35828-7709-4A00-A277-C44C67F2B655}" type="datetimeFigureOut">
              <a:rPr lang="fr-FR" smtClean="0"/>
              <a:t>25/08/2015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09DBF-A299-452B-A070-70DD3389B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0446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506645"/>
              </p:ext>
            </p:extLst>
          </p:nvPr>
        </p:nvGraphicFramePr>
        <p:xfrm>
          <a:off x="464694" y="299803"/>
          <a:ext cx="9788580" cy="6895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716"/>
                <a:gridCol w="1957716"/>
                <a:gridCol w="1957716"/>
                <a:gridCol w="1957716"/>
                <a:gridCol w="1957716"/>
              </a:tblGrid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933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933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933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933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93300"/>
                      </a:bgClr>
                    </a:pattFill>
                  </a:tcPr>
                </a:tc>
              </a:tr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FF33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FF33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FF33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FF33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90099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775679" y="779490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z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762000" y="779489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0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7" name="ZoneTexte 16"/>
          <p:cNvSpPr txBox="1"/>
          <p:nvPr/>
        </p:nvSpPr>
        <p:spPr>
          <a:xfrm>
            <a:off x="4695563" y="779488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é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8" name="ZoneTexte 17"/>
          <p:cNvSpPr txBox="1"/>
          <p:nvPr/>
        </p:nvSpPr>
        <p:spPr>
          <a:xfrm>
            <a:off x="6615447" y="77948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r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9" name="ZoneTexte 18"/>
          <p:cNvSpPr txBox="1"/>
          <p:nvPr/>
        </p:nvSpPr>
        <p:spPr>
          <a:xfrm>
            <a:off x="8599950" y="779486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o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0" name="ZoneTexte 19"/>
          <p:cNvSpPr txBox="1"/>
          <p:nvPr/>
        </p:nvSpPr>
        <p:spPr>
          <a:xfrm>
            <a:off x="762000" y="4245115"/>
            <a:ext cx="1304144" cy="2246769"/>
          </a:xfrm>
          <a:prstGeom prst="rect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txBody>
          <a:bodyPr wrap="square" rtlCol="0">
            <a:spAutoFit/>
          </a:bodyPr>
          <a:lstStyle/>
          <a:p>
            <a:endParaRPr lang="fr-FR" sz="3200" dirty="0" smtClean="0"/>
          </a:p>
          <a:p>
            <a:pPr algn="ctr"/>
            <a:r>
              <a:rPr lang="fr-FR" sz="8000" dirty="0" smtClean="0">
                <a:latin typeface="Comic Sans MS" panose="030F0702030302020204" pitchFamily="66" charset="0"/>
              </a:rPr>
              <a:t>10</a:t>
            </a:r>
            <a:endParaRPr lang="fr-FR" sz="80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2" name="ZoneTexte 21"/>
          <p:cNvSpPr txBox="1"/>
          <p:nvPr/>
        </p:nvSpPr>
        <p:spPr>
          <a:xfrm>
            <a:off x="2838138" y="421433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d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3" name="ZoneTexte 22"/>
          <p:cNvSpPr txBox="1"/>
          <p:nvPr/>
        </p:nvSpPr>
        <p:spPr>
          <a:xfrm>
            <a:off x="4695563" y="421433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i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4" name="ZoneTexte 23"/>
          <p:cNvSpPr txBox="1"/>
          <p:nvPr/>
        </p:nvSpPr>
        <p:spPr>
          <a:xfrm>
            <a:off x="6615447" y="4200830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x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6" name="ZoneTexte 25"/>
          <p:cNvSpPr txBox="1"/>
          <p:nvPr/>
        </p:nvSpPr>
        <p:spPr>
          <a:xfrm>
            <a:off x="8599950" y="4200830"/>
            <a:ext cx="1442952" cy="2246769"/>
          </a:xfrm>
          <a:prstGeom prst="rect">
            <a:avLst/>
          </a:prstGeom>
          <a:solidFill>
            <a:schemeClr val="bg1"/>
          </a:solidFill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endParaRPr lang="fr-FR" sz="3200" dirty="0" smtClean="0"/>
          </a:p>
          <a:p>
            <a:pPr algn="ctr"/>
            <a:r>
              <a:rPr lang="fr-FR" sz="8000" dirty="0">
                <a:latin typeface="Comic Sans MS" panose="030F0702030302020204" pitchFamily="66" charset="0"/>
              </a:rPr>
              <a:t>7</a:t>
            </a:r>
            <a:r>
              <a:rPr lang="fr-FR" sz="8000" dirty="0" smtClean="0">
                <a:latin typeface="Comic Sans MS" panose="030F0702030302020204" pitchFamily="66" charset="0"/>
              </a:rPr>
              <a:t>0</a:t>
            </a:r>
            <a:endParaRPr lang="fr-FR" sz="80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64830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723034"/>
              </p:ext>
            </p:extLst>
          </p:nvPr>
        </p:nvGraphicFramePr>
        <p:xfrm>
          <a:off x="464694" y="299803"/>
          <a:ext cx="9788580" cy="6895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716"/>
                <a:gridCol w="1957716"/>
                <a:gridCol w="1957716"/>
                <a:gridCol w="1957716"/>
                <a:gridCol w="1957716"/>
              </a:tblGrid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99009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0000"/>
                      </a:bgClr>
                    </a:pattFill>
                  </a:tcPr>
                </a:tc>
              </a:tr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0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CC9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CC9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CC99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8599950" y="786462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i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762000" y="779489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e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9" name="ZoneTexte 18"/>
          <p:cNvSpPr txBox="1"/>
          <p:nvPr/>
        </p:nvSpPr>
        <p:spPr>
          <a:xfrm>
            <a:off x="4789358" y="779488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s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762000" y="420082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z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8599950" y="4200829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CC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i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5" name="ZoneTexte 14"/>
          <p:cNvSpPr txBox="1"/>
          <p:nvPr/>
        </p:nvSpPr>
        <p:spPr>
          <a:xfrm>
            <a:off x="6605406" y="786462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 smtClean="0">
                <a:latin typeface="Comic Sans MS" panose="030F0702030302020204" pitchFamily="66" charset="0"/>
              </a:rPr>
              <a:t>e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7" name="ZoneTexte 16"/>
          <p:cNvSpPr txBox="1"/>
          <p:nvPr/>
        </p:nvSpPr>
        <p:spPr>
          <a:xfrm>
            <a:off x="2775679" y="421433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e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1" name="ZoneTexte 20"/>
          <p:cNvSpPr txBox="1"/>
          <p:nvPr/>
        </p:nvSpPr>
        <p:spPr>
          <a:xfrm>
            <a:off x="2631592" y="786462"/>
            <a:ext cx="1592317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 smtClean="0">
                <a:latin typeface="Comic Sans MS" panose="030F0702030302020204" pitchFamily="66" charset="0"/>
              </a:rPr>
              <a:t>16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2" name="ZoneTexte 21"/>
          <p:cNvSpPr txBox="1"/>
          <p:nvPr/>
        </p:nvSpPr>
        <p:spPr>
          <a:xfrm>
            <a:off x="6605406" y="4200828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CC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d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8" name="ZoneTexte 17"/>
          <p:cNvSpPr txBox="1"/>
          <p:nvPr/>
        </p:nvSpPr>
        <p:spPr>
          <a:xfrm>
            <a:off x="4591727" y="4200826"/>
            <a:ext cx="1592317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CC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 smtClean="0">
                <a:latin typeface="Comic Sans MS" panose="030F0702030302020204" pitchFamily="66" charset="0"/>
              </a:rPr>
              <a:t>17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75471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55578"/>
              </p:ext>
            </p:extLst>
          </p:nvPr>
        </p:nvGraphicFramePr>
        <p:xfrm>
          <a:off x="464694" y="299803"/>
          <a:ext cx="9788580" cy="6895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716"/>
                <a:gridCol w="1957716"/>
                <a:gridCol w="1957716"/>
                <a:gridCol w="1957716"/>
                <a:gridCol w="1957716"/>
              </a:tblGrid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CC9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CC9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CC9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CC9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CC99"/>
                      </a:bgClr>
                    </a:pattFill>
                  </a:tcPr>
                </a:tc>
              </a:tr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CC9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chemeClr val="accent5">
                          <a:lumMod val="7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chemeClr val="accent5">
                          <a:lumMod val="7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chemeClr val="accent5">
                          <a:lumMod val="7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chemeClr val="accent5">
                          <a:lumMod val="75000"/>
                        </a:schemeClr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8599950" y="786462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CC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p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762000" y="779489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CC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x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9" name="ZoneTexte 18"/>
          <p:cNvSpPr txBox="1"/>
          <p:nvPr/>
        </p:nvSpPr>
        <p:spPr>
          <a:xfrm>
            <a:off x="4680975" y="774381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CC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s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762000" y="420082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CC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t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8599950" y="4200829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x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5" name="ZoneTexte 14"/>
          <p:cNvSpPr txBox="1"/>
          <p:nvPr/>
        </p:nvSpPr>
        <p:spPr>
          <a:xfrm>
            <a:off x="6605406" y="786462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CC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 smtClean="0">
                <a:latin typeface="Comic Sans MS" panose="030F0702030302020204" pitchFamily="66" charset="0"/>
              </a:rPr>
              <a:t>e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7" name="ZoneTexte 16"/>
          <p:cNvSpPr txBox="1"/>
          <p:nvPr/>
        </p:nvSpPr>
        <p:spPr>
          <a:xfrm>
            <a:off x="4680975" y="4198004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d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2" name="ZoneTexte 21"/>
          <p:cNvSpPr txBox="1"/>
          <p:nvPr/>
        </p:nvSpPr>
        <p:spPr>
          <a:xfrm>
            <a:off x="6605406" y="4200828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i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8" name="ZoneTexte 17"/>
          <p:cNvSpPr txBox="1"/>
          <p:nvPr/>
        </p:nvSpPr>
        <p:spPr>
          <a:xfrm>
            <a:off x="2631592" y="4200826"/>
            <a:ext cx="1592317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 smtClean="0">
                <a:latin typeface="Comic Sans MS" panose="030F0702030302020204" pitchFamily="66" charset="0"/>
              </a:rPr>
              <a:t>18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0" name="ZoneTexte 19"/>
          <p:cNvSpPr txBox="1"/>
          <p:nvPr/>
        </p:nvSpPr>
        <p:spPr>
          <a:xfrm>
            <a:off x="2775679" y="786462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CC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-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57238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903483"/>
              </p:ext>
            </p:extLst>
          </p:nvPr>
        </p:nvGraphicFramePr>
        <p:xfrm>
          <a:off x="464694" y="299803"/>
          <a:ext cx="9788580" cy="6895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716"/>
                <a:gridCol w="1957716"/>
                <a:gridCol w="1957716"/>
                <a:gridCol w="1957716"/>
                <a:gridCol w="1957716"/>
              </a:tblGrid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chemeClr val="accent1">
                          <a:lumMod val="7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chemeClr val="accent1">
                          <a:lumMod val="7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chemeClr val="accent1">
                          <a:lumMod val="7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chemeClr val="accent1">
                          <a:lumMod val="7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chemeClr val="accent1">
                          <a:lumMod val="75000"/>
                        </a:schemeClr>
                      </a:bgClr>
                    </a:pattFill>
                  </a:tcPr>
                </a:tc>
              </a:tr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8599950" y="786462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t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762000" y="779489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-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9" name="ZoneTexte 18"/>
          <p:cNvSpPr txBox="1"/>
          <p:nvPr/>
        </p:nvSpPr>
        <p:spPr>
          <a:xfrm>
            <a:off x="4680975" y="774381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u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2756544" y="4198004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d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8599950" y="4200829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-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5" name="ZoneTexte 14"/>
          <p:cNvSpPr txBox="1"/>
          <p:nvPr/>
        </p:nvSpPr>
        <p:spPr>
          <a:xfrm>
            <a:off x="6605406" y="786462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i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7" name="ZoneTexte 16"/>
          <p:cNvSpPr txBox="1"/>
          <p:nvPr/>
        </p:nvSpPr>
        <p:spPr>
          <a:xfrm>
            <a:off x="4680975" y="4198004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i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2" name="ZoneTexte 21"/>
          <p:cNvSpPr txBox="1"/>
          <p:nvPr/>
        </p:nvSpPr>
        <p:spPr>
          <a:xfrm>
            <a:off x="6605406" y="4200828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x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8" name="ZoneTexte 17"/>
          <p:cNvSpPr txBox="1"/>
          <p:nvPr/>
        </p:nvSpPr>
        <p:spPr>
          <a:xfrm>
            <a:off x="617913" y="4206145"/>
            <a:ext cx="1592317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 smtClean="0">
                <a:latin typeface="Comic Sans MS" panose="030F0702030302020204" pitchFamily="66" charset="0"/>
              </a:rPr>
              <a:t>19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0" name="ZoneTexte 19"/>
          <p:cNvSpPr txBox="1"/>
          <p:nvPr/>
        </p:nvSpPr>
        <p:spPr>
          <a:xfrm>
            <a:off x="2775679" y="786462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h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62992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398375"/>
              </p:ext>
            </p:extLst>
          </p:nvPr>
        </p:nvGraphicFramePr>
        <p:xfrm>
          <a:off x="464694" y="299803"/>
          <a:ext cx="9788580" cy="6895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716"/>
                <a:gridCol w="1957716"/>
                <a:gridCol w="1957716"/>
                <a:gridCol w="1957716"/>
                <a:gridCol w="1957716"/>
              </a:tblGrid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008000"/>
                      </a:bgClr>
                    </a:pattFill>
                  </a:tcPr>
                </a:tc>
              </a:tr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0080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008000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762000" y="4198004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v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762000" y="779489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n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9" name="ZoneTexte 18"/>
          <p:cNvSpPr txBox="1"/>
          <p:nvPr/>
        </p:nvSpPr>
        <p:spPr>
          <a:xfrm>
            <a:off x="4680975" y="774381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u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2756544" y="4198004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i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8599950" y="4200829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t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5" name="ZoneTexte 14"/>
          <p:cNvSpPr txBox="1"/>
          <p:nvPr/>
        </p:nvSpPr>
        <p:spPr>
          <a:xfrm>
            <a:off x="6605406" y="786462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 smtClean="0">
                <a:latin typeface="Comic Sans MS" panose="030F0702030302020204" pitchFamily="66" charset="0"/>
              </a:rPr>
              <a:t>f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7" name="ZoneTexte 16"/>
          <p:cNvSpPr txBox="1"/>
          <p:nvPr/>
        </p:nvSpPr>
        <p:spPr>
          <a:xfrm>
            <a:off x="4680975" y="4198004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n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2" name="ZoneTexte 21"/>
          <p:cNvSpPr txBox="1"/>
          <p:nvPr/>
        </p:nvSpPr>
        <p:spPr>
          <a:xfrm>
            <a:off x="6605406" y="4200828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g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8" name="ZoneTexte 17"/>
          <p:cNvSpPr txBox="1"/>
          <p:nvPr/>
        </p:nvSpPr>
        <p:spPr>
          <a:xfrm>
            <a:off x="8366078" y="786462"/>
            <a:ext cx="1696189" cy="2277547"/>
          </a:xfrm>
          <a:prstGeom prst="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 smtClean="0">
                <a:latin typeface="Comic Sans MS" panose="030F0702030302020204" pitchFamily="66" charset="0"/>
              </a:rPr>
              <a:t>20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0" name="ZoneTexte 19"/>
          <p:cNvSpPr txBox="1"/>
          <p:nvPr/>
        </p:nvSpPr>
        <p:spPr>
          <a:xfrm>
            <a:off x="2775679" y="786462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e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100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640886"/>
              </p:ext>
            </p:extLst>
          </p:nvPr>
        </p:nvGraphicFramePr>
        <p:xfrm>
          <a:off x="464694" y="299803"/>
          <a:ext cx="9788580" cy="6895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716"/>
                <a:gridCol w="1957716"/>
                <a:gridCol w="1957716"/>
                <a:gridCol w="1957716"/>
                <a:gridCol w="1957716"/>
              </a:tblGrid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9009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9009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9009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9009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90099"/>
                      </a:bgClr>
                    </a:pattFill>
                  </a:tcPr>
                </a:tc>
              </a:tr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9009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9009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9009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9009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90099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775679" y="779490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o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762000" y="779489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s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7" name="ZoneTexte 16"/>
          <p:cNvSpPr txBox="1"/>
          <p:nvPr/>
        </p:nvSpPr>
        <p:spPr>
          <a:xfrm>
            <a:off x="4695563" y="779488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i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8" name="ZoneTexte 17"/>
          <p:cNvSpPr txBox="1"/>
          <p:nvPr/>
        </p:nvSpPr>
        <p:spPr>
          <a:xfrm>
            <a:off x="6615447" y="77948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x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9" name="ZoneTexte 18"/>
          <p:cNvSpPr txBox="1"/>
          <p:nvPr/>
        </p:nvSpPr>
        <p:spPr>
          <a:xfrm>
            <a:off x="8599950" y="779486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a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2" name="ZoneTexte 21"/>
          <p:cNvSpPr txBox="1"/>
          <p:nvPr/>
        </p:nvSpPr>
        <p:spPr>
          <a:xfrm>
            <a:off x="2838138" y="421433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t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3" name="ZoneTexte 22"/>
          <p:cNvSpPr txBox="1"/>
          <p:nvPr/>
        </p:nvSpPr>
        <p:spPr>
          <a:xfrm>
            <a:off x="4695563" y="421433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e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4" name="ZoneTexte 23"/>
          <p:cNvSpPr txBox="1"/>
          <p:nvPr/>
        </p:nvSpPr>
        <p:spPr>
          <a:xfrm>
            <a:off x="6615447" y="4200830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-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762000" y="421433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n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8599950" y="4200829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d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02679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695755"/>
              </p:ext>
            </p:extLst>
          </p:nvPr>
        </p:nvGraphicFramePr>
        <p:xfrm>
          <a:off x="464694" y="299803"/>
          <a:ext cx="9788580" cy="6895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716"/>
                <a:gridCol w="1957716"/>
                <a:gridCol w="1957716"/>
                <a:gridCol w="1957716"/>
                <a:gridCol w="1957716"/>
              </a:tblGrid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9009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9009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2D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2D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2D050"/>
                      </a:bgClr>
                    </a:pattFill>
                  </a:tcPr>
                </a:tc>
              </a:tr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2D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2D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2D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2D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2D050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775679" y="779490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x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762000" y="779489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i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7" name="ZoneTexte 16"/>
          <p:cNvSpPr txBox="1"/>
          <p:nvPr/>
        </p:nvSpPr>
        <p:spPr>
          <a:xfrm>
            <a:off x="4448014" y="779486"/>
            <a:ext cx="1813301" cy="227754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 smtClean="0">
                <a:latin typeface="Comic Sans MS" panose="030F0702030302020204" pitchFamily="66" charset="0"/>
              </a:rPr>
              <a:t>80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8" name="ZoneTexte 17"/>
          <p:cNvSpPr txBox="1"/>
          <p:nvPr/>
        </p:nvSpPr>
        <p:spPr>
          <a:xfrm>
            <a:off x="6615447" y="77948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q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9" name="ZoneTexte 18"/>
          <p:cNvSpPr txBox="1"/>
          <p:nvPr/>
        </p:nvSpPr>
        <p:spPr>
          <a:xfrm>
            <a:off x="8599950" y="779486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u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2" name="ZoneTexte 21"/>
          <p:cNvSpPr txBox="1"/>
          <p:nvPr/>
        </p:nvSpPr>
        <p:spPr>
          <a:xfrm>
            <a:off x="2838138" y="421433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t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3" name="ZoneTexte 22"/>
          <p:cNvSpPr txBox="1"/>
          <p:nvPr/>
        </p:nvSpPr>
        <p:spPr>
          <a:xfrm>
            <a:off x="4695563" y="421433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r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4" name="ZoneTexte 23"/>
          <p:cNvSpPr txBox="1"/>
          <p:nvPr/>
        </p:nvSpPr>
        <p:spPr>
          <a:xfrm>
            <a:off x="6615447" y="4200830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e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762000" y="421433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a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8599950" y="4200829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-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7906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613605"/>
              </p:ext>
            </p:extLst>
          </p:nvPr>
        </p:nvGraphicFramePr>
        <p:xfrm>
          <a:off x="464694" y="299803"/>
          <a:ext cx="9788580" cy="6895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716"/>
                <a:gridCol w="1957716"/>
                <a:gridCol w="1957716"/>
                <a:gridCol w="1957716"/>
                <a:gridCol w="1957716"/>
              </a:tblGrid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2D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2D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2D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2D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2D050"/>
                      </a:bgClr>
                    </a:pattFill>
                  </a:tcPr>
                </a:tc>
              </a:tr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rgbClr val="92D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775679" y="779490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i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762000" y="779489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v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8" name="ZoneTexte 17"/>
          <p:cNvSpPr txBox="1"/>
          <p:nvPr/>
        </p:nvSpPr>
        <p:spPr>
          <a:xfrm>
            <a:off x="6615447" y="77948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g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9" name="ZoneTexte 18"/>
          <p:cNvSpPr txBox="1"/>
          <p:nvPr/>
        </p:nvSpPr>
        <p:spPr>
          <a:xfrm>
            <a:off x="8599950" y="779486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t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2" name="ZoneTexte 21"/>
          <p:cNvSpPr txBox="1"/>
          <p:nvPr/>
        </p:nvSpPr>
        <p:spPr>
          <a:xfrm>
            <a:off x="2510725" y="4214337"/>
            <a:ext cx="179780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 smtClean="0">
                <a:latin typeface="Comic Sans MS" panose="030F0702030302020204" pitchFamily="66" charset="0"/>
              </a:rPr>
              <a:t>90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3" name="ZoneTexte 22"/>
          <p:cNvSpPr txBox="1"/>
          <p:nvPr/>
        </p:nvSpPr>
        <p:spPr>
          <a:xfrm>
            <a:off x="4695563" y="421433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q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4" name="ZoneTexte 23"/>
          <p:cNvSpPr txBox="1"/>
          <p:nvPr/>
        </p:nvSpPr>
        <p:spPr>
          <a:xfrm>
            <a:off x="6615447" y="4200830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u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762000" y="421433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s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8599950" y="4200829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a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5" name="ZoneTexte 14"/>
          <p:cNvSpPr txBox="1"/>
          <p:nvPr/>
        </p:nvSpPr>
        <p:spPr>
          <a:xfrm>
            <a:off x="4695563" y="779486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n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0439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70547"/>
              </p:ext>
            </p:extLst>
          </p:nvPr>
        </p:nvGraphicFramePr>
        <p:xfrm>
          <a:off x="464694" y="299803"/>
          <a:ext cx="9788580" cy="6895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716"/>
                <a:gridCol w="1957716"/>
                <a:gridCol w="1957716"/>
                <a:gridCol w="1957716"/>
                <a:gridCol w="1957716"/>
              </a:tblGrid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</a:tr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775679" y="779490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r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762000" y="779489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t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8" name="ZoneTexte 17"/>
          <p:cNvSpPr txBox="1"/>
          <p:nvPr/>
        </p:nvSpPr>
        <p:spPr>
          <a:xfrm>
            <a:off x="6615447" y="77948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-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9" name="ZoneTexte 18"/>
          <p:cNvSpPr txBox="1"/>
          <p:nvPr/>
        </p:nvSpPr>
        <p:spPr>
          <a:xfrm>
            <a:off x="8599950" y="779486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v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3" name="ZoneTexte 22"/>
          <p:cNvSpPr txBox="1"/>
          <p:nvPr/>
        </p:nvSpPr>
        <p:spPr>
          <a:xfrm>
            <a:off x="4695563" y="421433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g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4" name="ZoneTexte 23"/>
          <p:cNvSpPr txBox="1"/>
          <p:nvPr/>
        </p:nvSpPr>
        <p:spPr>
          <a:xfrm>
            <a:off x="6615447" y="4200830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t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762000" y="421433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i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8599950" y="4200829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-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5" name="ZoneTexte 14"/>
          <p:cNvSpPr txBox="1"/>
          <p:nvPr/>
        </p:nvSpPr>
        <p:spPr>
          <a:xfrm>
            <a:off x="4695563" y="779486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e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7" name="ZoneTexte 16"/>
          <p:cNvSpPr txBox="1"/>
          <p:nvPr/>
        </p:nvSpPr>
        <p:spPr>
          <a:xfrm>
            <a:off x="2775679" y="421433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n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06893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855999"/>
              </p:ext>
            </p:extLst>
          </p:nvPr>
        </p:nvGraphicFramePr>
        <p:xfrm>
          <a:off x="464694" y="299803"/>
          <a:ext cx="9788580" cy="6895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716"/>
                <a:gridCol w="1957716"/>
                <a:gridCol w="1957716"/>
                <a:gridCol w="1957716"/>
                <a:gridCol w="1957716"/>
              </a:tblGrid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zigZag">
                      <a:fgClr>
                        <a:schemeClr val="bg1"/>
                      </a:fgClr>
                      <a:bgClr>
                        <a:schemeClr val="bg1">
                          <a:lumMod val="6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33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33CC"/>
                      </a:bgClr>
                    </a:pattFill>
                  </a:tcPr>
                </a:tc>
              </a:tr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33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33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FF00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775679" y="779490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i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762000" y="779489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d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8" name="ZoneTexte 17"/>
          <p:cNvSpPr txBox="1"/>
          <p:nvPr/>
        </p:nvSpPr>
        <p:spPr>
          <a:xfrm>
            <a:off x="6503670" y="779486"/>
            <a:ext cx="1592317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 smtClean="0">
                <a:latin typeface="Comic Sans MS" panose="030F0702030302020204" pitchFamily="66" charset="0"/>
              </a:rPr>
              <a:t>10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9" name="ZoneTexte 18"/>
          <p:cNvSpPr txBox="1"/>
          <p:nvPr/>
        </p:nvSpPr>
        <p:spPr>
          <a:xfrm>
            <a:off x="8599950" y="779486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d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3" name="ZoneTexte 22"/>
          <p:cNvSpPr txBox="1"/>
          <p:nvPr/>
        </p:nvSpPr>
        <p:spPr>
          <a:xfrm>
            <a:off x="4695563" y="421433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 smtClean="0">
                <a:latin typeface="Comic Sans MS" panose="030F0702030302020204" pitchFamily="66" charset="0"/>
              </a:rPr>
              <a:t>11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4" name="ZoneTexte 23"/>
          <p:cNvSpPr txBox="1"/>
          <p:nvPr/>
        </p:nvSpPr>
        <p:spPr>
          <a:xfrm>
            <a:off x="6615447" y="4200830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o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762000" y="421433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i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8599950" y="4200829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n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5" name="ZoneTexte 14"/>
          <p:cNvSpPr txBox="1"/>
          <p:nvPr/>
        </p:nvSpPr>
        <p:spPr>
          <a:xfrm>
            <a:off x="4695563" y="779486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x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7" name="ZoneTexte 16"/>
          <p:cNvSpPr txBox="1"/>
          <p:nvPr/>
        </p:nvSpPr>
        <p:spPr>
          <a:xfrm>
            <a:off x="2775679" y="421433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x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83992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307175"/>
              </p:ext>
            </p:extLst>
          </p:nvPr>
        </p:nvGraphicFramePr>
        <p:xfrm>
          <a:off x="464694" y="299803"/>
          <a:ext cx="9788580" cy="6895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716"/>
                <a:gridCol w="1957716"/>
                <a:gridCol w="1957716"/>
                <a:gridCol w="1957716"/>
                <a:gridCol w="1957716"/>
              </a:tblGrid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FF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92D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92D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92D050"/>
                      </a:bgClr>
                    </a:pattFill>
                  </a:tcPr>
                </a:tc>
              </a:tr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92D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92D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92D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00B0F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00B0F0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775679" y="779490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e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762000" y="779489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z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8" name="ZoneTexte 17"/>
          <p:cNvSpPr txBox="1"/>
          <p:nvPr/>
        </p:nvSpPr>
        <p:spPr>
          <a:xfrm>
            <a:off x="4551476" y="786462"/>
            <a:ext cx="1592317" cy="227754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 smtClean="0">
                <a:latin typeface="Comic Sans MS" panose="030F0702030302020204" pitchFamily="66" charset="0"/>
              </a:rPr>
              <a:t>12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9" name="ZoneTexte 18"/>
          <p:cNvSpPr txBox="1"/>
          <p:nvPr/>
        </p:nvSpPr>
        <p:spPr>
          <a:xfrm>
            <a:off x="8599950" y="779486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o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3" name="ZoneTexte 22"/>
          <p:cNvSpPr txBox="1"/>
          <p:nvPr/>
        </p:nvSpPr>
        <p:spPr>
          <a:xfrm>
            <a:off x="4695563" y="421433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e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762000" y="421433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u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8599950" y="4200829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t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5" name="ZoneTexte 14"/>
          <p:cNvSpPr txBox="1"/>
          <p:nvPr/>
        </p:nvSpPr>
        <p:spPr>
          <a:xfrm>
            <a:off x="6605406" y="786462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 smtClean="0">
                <a:latin typeface="Comic Sans MS" panose="030F0702030302020204" pitchFamily="66" charset="0"/>
              </a:rPr>
              <a:t>d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7" name="ZoneTexte 16"/>
          <p:cNvSpPr txBox="1"/>
          <p:nvPr/>
        </p:nvSpPr>
        <p:spPr>
          <a:xfrm>
            <a:off x="2775679" y="421433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z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0" name="ZoneTexte 19"/>
          <p:cNvSpPr txBox="1"/>
          <p:nvPr/>
        </p:nvSpPr>
        <p:spPr>
          <a:xfrm>
            <a:off x="6503670" y="4214337"/>
            <a:ext cx="1592317" cy="2277547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 smtClean="0">
                <a:latin typeface="Comic Sans MS" panose="030F0702030302020204" pitchFamily="66" charset="0"/>
              </a:rPr>
              <a:t>13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53091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0729"/>
              </p:ext>
            </p:extLst>
          </p:nvPr>
        </p:nvGraphicFramePr>
        <p:xfrm>
          <a:off x="464694" y="299803"/>
          <a:ext cx="9788580" cy="6895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716"/>
                <a:gridCol w="1957716"/>
                <a:gridCol w="1957716"/>
                <a:gridCol w="1957716"/>
                <a:gridCol w="1957716"/>
              </a:tblGrid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00B0F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00B0F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00B0F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00B0F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00B0F0"/>
                      </a:bgClr>
                    </a:pattFill>
                  </a:tcPr>
                </a:tc>
              </a:tr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99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99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99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99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9900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775679" y="779490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e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762000" y="779489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r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9" name="ZoneTexte 18"/>
          <p:cNvSpPr txBox="1"/>
          <p:nvPr/>
        </p:nvSpPr>
        <p:spPr>
          <a:xfrm>
            <a:off x="4789358" y="779488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i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3" name="ZoneTexte 22"/>
          <p:cNvSpPr txBox="1"/>
          <p:nvPr/>
        </p:nvSpPr>
        <p:spPr>
          <a:xfrm>
            <a:off x="4695563" y="421433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u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8599949" y="77948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e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8599950" y="4200829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t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5" name="ZoneTexte 14"/>
          <p:cNvSpPr txBox="1"/>
          <p:nvPr/>
        </p:nvSpPr>
        <p:spPr>
          <a:xfrm>
            <a:off x="6605406" y="786462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z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7" name="ZoneTexte 16"/>
          <p:cNvSpPr txBox="1"/>
          <p:nvPr/>
        </p:nvSpPr>
        <p:spPr>
          <a:xfrm>
            <a:off x="2775679" y="421433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q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1" name="ZoneTexte 20"/>
          <p:cNvSpPr txBox="1"/>
          <p:nvPr/>
        </p:nvSpPr>
        <p:spPr>
          <a:xfrm>
            <a:off x="617913" y="4200828"/>
            <a:ext cx="1592317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 smtClean="0">
                <a:latin typeface="Comic Sans MS" panose="030F0702030302020204" pitchFamily="66" charset="0"/>
              </a:rPr>
              <a:t>14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2" name="ZoneTexte 21"/>
          <p:cNvSpPr txBox="1"/>
          <p:nvPr/>
        </p:nvSpPr>
        <p:spPr>
          <a:xfrm>
            <a:off x="6605406" y="4200828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a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88877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102920"/>
              </p:ext>
            </p:extLst>
          </p:nvPr>
        </p:nvGraphicFramePr>
        <p:xfrm>
          <a:off x="464694" y="299803"/>
          <a:ext cx="9788580" cy="6895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716"/>
                <a:gridCol w="1957716"/>
                <a:gridCol w="1957716"/>
                <a:gridCol w="1957716"/>
                <a:gridCol w="1957716"/>
              </a:tblGrid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99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99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99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FF990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990099"/>
                      </a:bgClr>
                    </a:pattFill>
                  </a:tcPr>
                </a:tc>
              </a:tr>
              <a:tr h="34477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99009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99009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99009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99009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Brick">
                      <a:fgClr>
                        <a:schemeClr val="bg1"/>
                      </a:fgClr>
                      <a:bgClr>
                        <a:srgbClr val="990099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775679" y="779490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r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762000" y="779489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o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9" name="ZoneTexte 18"/>
          <p:cNvSpPr txBox="1"/>
          <p:nvPr/>
        </p:nvSpPr>
        <p:spPr>
          <a:xfrm>
            <a:off x="4789358" y="779488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z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3" name="ZoneTexte 22"/>
          <p:cNvSpPr txBox="1"/>
          <p:nvPr/>
        </p:nvSpPr>
        <p:spPr>
          <a:xfrm>
            <a:off x="4695563" y="421433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 smtClean="0">
                <a:latin typeface="Comic Sans MS" panose="030F0702030302020204" pitchFamily="66" charset="0"/>
              </a:rPr>
              <a:t>i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762000" y="420082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q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8599950" y="4200829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z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5" name="ZoneTexte 14"/>
          <p:cNvSpPr txBox="1"/>
          <p:nvPr/>
        </p:nvSpPr>
        <p:spPr>
          <a:xfrm>
            <a:off x="6605406" y="786462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 smtClean="0">
                <a:latin typeface="Comic Sans MS" panose="030F0702030302020204" pitchFamily="66" charset="0"/>
              </a:rPr>
              <a:t>e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17" name="ZoneTexte 16"/>
          <p:cNvSpPr txBox="1"/>
          <p:nvPr/>
        </p:nvSpPr>
        <p:spPr>
          <a:xfrm>
            <a:off x="2775679" y="4214337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u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1" name="ZoneTexte 20"/>
          <p:cNvSpPr txBox="1"/>
          <p:nvPr/>
        </p:nvSpPr>
        <p:spPr>
          <a:xfrm>
            <a:off x="8455863" y="776667"/>
            <a:ext cx="1592317" cy="2277547"/>
          </a:xfrm>
          <a:prstGeom prst="rect">
            <a:avLst/>
          </a:prstGeom>
          <a:solidFill>
            <a:schemeClr val="bg1"/>
          </a:solidFill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 smtClean="0">
                <a:latin typeface="Comic Sans MS" panose="030F0702030302020204" pitchFamily="66" charset="0"/>
              </a:rPr>
              <a:t>15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  <p:sp>
        <p:nvSpPr>
          <p:cNvPr id="22" name="ZoneTexte 21"/>
          <p:cNvSpPr txBox="1"/>
          <p:nvPr/>
        </p:nvSpPr>
        <p:spPr>
          <a:xfrm>
            <a:off x="6605406" y="4200828"/>
            <a:ext cx="1304144" cy="2277547"/>
          </a:xfrm>
          <a:prstGeom prst="rect">
            <a:avLst/>
          </a:prstGeom>
          <a:solidFill>
            <a:schemeClr val="bg1"/>
          </a:solidFill>
          <a:ln>
            <a:solidFill>
              <a:srgbClr val="990099"/>
            </a:solidFill>
          </a:ln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algn="ctr"/>
            <a:r>
              <a:rPr lang="fr-FR" sz="9600" dirty="0">
                <a:latin typeface="Comic Sans MS" panose="030F0702030302020204" pitchFamily="66" charset="0"/>
              </a:rPr>
              <a:t>n</a:t>
            </a:r>
            <a:endParaRPr lang="fr-FR" sz="9600" dirty="0" smtClean="0">
              <a:latin typeface="Comic Sans MS" panose="030F0702030302020204" pitchFamily="66" charset="0"/>
            </a:endParaRP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16327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130</Words>
  <Application>Microsoft Office PowerPoint</Application>
  <PresentationFormat>Personnalisé</PresentationFormat>
  <Paragraphs>260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michel</dc:creator>
  <cp:lastModifiedBy>jean michel</cp:lastModifiedBy>
  <cp:revision>11</cp:revision>
  <dcterms:created xsi:type="dcterms:W3CDTF">2015-08-25T06:28:58Z</dcterms:created>
  <dcterms:modified xsi:type="dcterms:W3CDTF">2015-08-25T10:16:39Z</dcterms:modified>
</cp:coreProperties>
</file>