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6" r:id="rId2"/>
    <p:sldId id="277" r:id="rId3"/>
    <p:sldId id="256" r:id="rId4"/>
  </p:sldIdLst>
  <p:sldSz cx="9144000" cy="6858000" type="screen4x3"/>
  <p:notesSz cx="6858000" cy="100123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E85"/>
    <a:srgbClr val="E2C5FF"/>
    <a:srgbClr val="9BFF9B"/>
    <a:srgbClr val="009900"/>
    <a:srgbClr val="FF5757"/>
    <a:srgbClr val="FF3333"/>
    <a:srgbClr val="F1988F"/>
    <a:srgbClr val="A3FFA3"/>
    <a:srgbClr val="FFBD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CD997-8E13-4B09-A343-D938C383672F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50888"/>
            <a:ext cx="5003800" cy="3754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55873"/>
            <a:ext cx="5486400" cy="45055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0007"/>
            <a:ext cx="2971800" cy="5006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510007"/>
            <a:ext cx="2971800" cy="5006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B32BA-20F8-4976-84DE-FFB54EC77E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990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19/09/2015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21" Type="http://schemas.openxmlformats.org/officeDocument/2006/relationships/image" Target="../media/image19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microsoft.com/office/2007/relationships/hdphoto" Target="../media/hdphoto1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1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2.jpeg"/><Relationship Id="rId21" Type="http://schemas.microsoft.com/office/2007/relationships/hdphoto" Target="../media/hdphoto1.wdp"/><Relationship Id="rId7" Type="http://schemas.openxmlformats.org/officeDocument/2006/relationships/image" Target="../media/image22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23" Type="http://schemas.openxmlformats.org/officeDocument/2006/relationships/image" Target="../media/image20.jpeg"/><Relationship Id="rId10" Type="http://schemas.openxmlformats.org/officeDocument/2006/relationships/image" Target="../media/image8.jpeg"/><Relationship Id="rId19" Type="http://schemas.openxmlformats.org/officeDocument/2006/relationships/image" Target="../media/image17.png"/><Relationship Id="rId4" Type="http://schemas.openxmlformats.org/officeDocument/2006/relationships/image" Target="../media/image3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233512" y="240056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9" descr="https://encrypted-tbn1.gstatic.com/images?q=tbn:ANd9GcT_Dd8VxBM6fYXrm3EddJMekPg9l0Zx8URnf_UCHr-OLvi7Q4_V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39088"/>
            <a:ext cx="1080120" cy="102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llipse 8"/>
          <p:cNvSpPr/>
          <p:nvPr/>
        </p:nvSpPr>
        <p:spPr>
          <a:xfrm>
            <a:off x="180746" y="105288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410" name="Picture 2" descr="http://t2.gstatic.com/images?q=tbn:ANd9GcQm8Tzl2zke1cAHEgr56CatM8j1Ung_Ae_1pRr6mZ6g1qbD8H5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222712"/>
            <a:ext cx="1080120" cy="1112851"/>
          </a:xfrm>
          <a:prstGeom prst="rect">
            <a:avLst/>
          </a:prstGeom>
          <a:noFill/>
        </p:spPr>
      </p:pic>
      <p:sp>
        <p:nvSpPr>
          <p:cNvPr id="7" name="Ellipse 6"/>
          <p:cNvSpPr/>
          <p:nvPr/>
        </p:nvSpPr>
        <p:spPr>
          <a:xfrm>
            <a:off x="251520" y="383523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51520" y="5203384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1763832" y="383523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1763832" y="5203384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1763688" y="102692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1763688" y="239507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203992" y="102692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203992" y="239507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203848" y="3835376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203848" y="520352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698008" y="2426376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645242" y="105288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716016" y="386104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716016" y="522920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228328" y="522920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6228184" y="1052736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6228184" y="242088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7668488" y="1052736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7668488" y="242088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7668344" y="386119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7668344" y="5229344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/>
          <p:cNvCxnSpPr/>
          <p:nvPr/>
        </p:nvCxnSpPr>
        <p:spPr>
          <a:xfrm>
            <a:off x="4572000" y="188640"/>
            <a:ext cx="72008" cy="64087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959871" y="0"/>
            <a:ext cx="25875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>
                <a:latin typeface="Pere Castor" pitchFamily="2" charset="0"/>
              </a:rPr>
              <a:t>Ordre alphabétique </a:t>
            </a:r>
          </a:p>
          <a:p>
            <a:pPr algn="ctr"/>
            <a:r>
              <a:rPr lang="fr-FR" sz="3200" dirty="0" smtClean="0">
                <a:latin typeface="Pere Castor" pitchFamily="2" charset="0"/>
              </a:rPr>
              <a:t>Niveau 1</a:t>
            </a:r>
            <a:endParaRPr lang="fr-FR" sz="3200" dirty="0">
              <a:latin typeface="Pere Castor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508104" y="0"/>
            <a:ext cx="25875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>
                <a:latin typeface="Pere Castor" pitchFamily="2" charset="0"/>
              </a:rPr>
              <a:t>Ordre alphabétique </a:t>
            </a:r>
          </a:p>
          <a:p>
            <a:pPr algn="ctr"/>
            <a:r>
              <a:rPr lang="fr-FR" sz="3200" dirty="0" smtClean="0">
                <a:latin typeface="Pere Castor" pitchFamily="2" charset="0"/>
              </a:rPr>
              <a:t>Niveau 2</a:t>
            </a:r>
            <a:endParaRPr lang="fr-FR" sz="3200" dirty="0">
              <a:latin typeface="Pere Castor" pitchFamily="2" charset="0"/>
            </a:endParaRPr>
          </a:p>
        </p:txBody>
      </p:sp>
      <p:pic>
        <p:nvPicPr>
          <p:cNvPr id="38" name="Picture 2" descr="http://us.123rf.com/400wm/400/400/lenm/lenm1206/lenm120600199/14039388-illustration-avec-articles-connexes-cirqu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81785"/>
            <a:ext cx="1152128" cy="8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https://encrypted-tbn0.gstatic.com/images?q=tbn:ANd9GcSkGNZYpdk15qO0M2D6ebDwcaJ9Rj37DIpT7YgLU3JO1-9hBF8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01208"/>
            <a:ext cx="1088121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http://us.123rf.com/400wm/400/400/maigi/maigi1007/maigi100700431/7404210-illustration-de-jaune-rouge-toit-de-la-maison-de-campagne-dans-la-foret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64904"/>
            <a:ext cx="118757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s://encrypted-tbn0.gstatic.com/images?q=tbn:ANd9GcRooceP4lw3DBSWaB605fVeDce7iuVzQx2xHI7EaqDfMGNUK1pEpQ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3933056"/>
            <a:ext cx="1068229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https://encrypted-tbn1.gstatic.com/images?q=tbn:ANd9GcQRf6BHKcFw-wA8DeMd4XP_LtGhLaSYo7wsCTk_x-Bde1wlE5_P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5373216"/>
            <a:ext cx="107779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sr.photos2.fotosearch.com/bthumb/SUE/SUE117/SCCL0008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931" y="1124744"/>
            <a:ext cx="1182123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https://encrypted-tbn3.gstatic.com/images?q=tbn:ANd9GcRa7pQ38i5xPEQF2i3jiNP9u56otAhpc7r8oQ2EQ1LvXGdGCjs0m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92896"/>
            <a:ext cx="100296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4005064"/>
            <a:ext cx="108012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5" descr="https://encrypted-tbn0.gstatic.com/images?q=tbn:ANd9GcS6A2OtW1sHqy7GZwCVxOyMMPUeCFNOAre-x2WzEct2SUzlID3Zr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373216"/>
            <a:ext cx="1018189" cy="88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https://encrypted-tbn0.gstatic.com/images?q=tbn:ANd9GcT2IlLtGVBPp7WUw3dilJwMHQiAGXMI9CUetIrFz3y0RHtKEhmxyw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50704"/>
            <a:ext cx="1152128" cy="104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https://encrypted-tbn0.gstatic.com/images?q=tbn:ANd9GcTrvbF8WrSHeIgNYO96Gjs4KyPssdUBJIn_USgY-5mUUVU9sYXr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https://encrypted-tbn1.gstatic.com/images?q=tbn:ANd9GcQRf6BHKcFw-wA8DeMd4XP_LtGhLaSYo7wsCTk_x-Bde1wlE5_P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373216"/>
            <a:ext cx="107779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https://encrypted-tbn1.gstatic.com/images?q=tbn:ANd9GcR8rHPhLOBnBf9yAJKgusdHyFva6D2a2Vfydm7ylyf0kgXf_rYN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33056"/>
            <a:ext cx="104695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https://encrypted-tbn3.gstatic.com/images?q=tbn:ANd9GcTz9JS96Ua9wSQlbewocPZSzFeH1ekRv6OhvgQyN4lqJowyzvjI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1124744"/>
            <a:ext cx="118611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 descr="fruits-et-legumes-de-printemps-mettons-du-soleil-en-bocaux-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92896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" t="3362" r="2509" b="5871"/>
          <a:stretch>
            <a:fillRect/>
          </a:stretch>
        </p:blipFill>
        <p:spPr bwMode="auto">
          <a:xfrm>
            <a:off x="6300192" y="4005064"/>
            <a:ext cx="1080120" cy="102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4" descr="http://t3.gstatic.com/images?q=tbn:ANd9GcQKdPXu5TXunF68Iqu4Kc865z_ctNFAgH1Ouyv9BXf3hZhMx4Xkyg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229199"/>
            <a:ext cx="1080120" cy="121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 rotWithShape="1"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2"/>
          <a:stretch/>
        </p:blipFill>
        <p:spPr bwMode="auto">
          <a:xfrm>
            <a:off x="7812360" y="1180880"/>
            <a:ext cx="864096" cy="105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 descr="http://us.123rf.com/400wm/400/400/lenm/lenm1206/lenm120600199/14039388-illustration-avec-articles-connexes-cirqu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564904"/>
            <a:ext cx="1152128" cy="8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http://t1.gstatic.com/images?q=tbn:ANd9GcTCf3vukhs-ZQvI4pjTplXZDk0wYteFfJVvO36-4Qm26z1oJTOCyg"/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005064"/>
            <a:ext cx="1022089" cy="97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ttp://sr.photos2.fotosearch.com/bthumb/SUE/SUE117/SCCL0008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3216"/>
            <a:ext cx="110550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Ellipse 25"/>
          <p:cNvSpPr/>
          <p:nvPr/>
        </p:nvSpPr>
        <p:spPr>
          <a:xfrm>
            <a:off x="6228328" y="386104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386" name="Picture 2" descr="http://t1.gstatic.com/images?q=tbn:ANd9GcRqUU04V2rdrdxqjSKP7TVUTd49cHCP0Wq0cZGlVYCBSm-oOwIM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1124744"/>
            <a:ext cx="1082055" cy="1058222"/>
          </a:xfrm>
          <a:prstGeom prst="rect">
            <a:avLst/>
          </a:prstGeom>
          <a:noFill/>
        </p:spPr>
      </p:pic>
      <p:sp>
        <p:nvSpPr>
          <p:cNvPr id="57" name="ZoneTexte 56"/>
          <p:cNvSpPr txBox="1"/>
          <p:nvPr/>
        </p:nvSpPr>
        <p:spPr>
          <a:xfrm>
            <a:off x="6732240" y="6516052"/>
            <a:ext cx="169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ecoledecrevette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0154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233512" y="240056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9" descr="https://encrypted-tbn1.gstatic.com/images?q=tbn:ANd9GcT_Dd8VxBM6fYXrm3EddJMekPg9l0Zx8URnf_UCHr-OLvi7Q4_V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39088"/>
            <a:ext cx="1080120" cy="102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llipse 8"/>
          <p:cNvSpPr/>
          <p:nvPr/>
        </p:nvSpPr>
        <p:spPr>
          <a:xfrm>
            <a:off x="180746" y="105288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410" name="Picture 2" descr="http://t2.gstatic.com/images?q=tbn:ANd9GcQm8Tzl2zke1cAHEgr56CatM8j1Ung_Ae_1pRr6mZ6g1qbD8H5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1222712"/>
            <a:ext cx="1080120" cy="1112851"/>
          </a:xfrm>
          <a:prstGeom prst="rect">
            <a:avLst/>
          </a:prstGeom>
          <a:noFill/>
        </p:spPr>
      </p:pic>
      <p:sp>
        <p:nvSpPr>
          <p:cNvPr id="7" name="Ellipse 6"/>
          <p:cNvSpPr/>
          <p:nvPr/>
        </p:nvSpPr>
        <p:spPr>
          <a:xfrm>
            <a:off x="251520" y="383523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51520" y="5203384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1763832" y="383523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1763832" y="5203384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1763688" y="102692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1763688" y="239507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203992" y="102692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203992" y="239507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203848" y="3835376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203848" y="520352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698008" y="2426376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645242" y="105288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716016" y="386104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716016" y="522920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228328" y="5229200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6228184" y="1052736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6228184" y="242088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7668488" y="1052736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7668488" y="242088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7668344" y="3861192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7668344" y="5229344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/>
          <p:cNvCxnSpPr/>
          <p:nvPr/>
        </p:nvCxnSpPr>
        <p:spPr>
          <a:xfrm>
            <a:off x="4572000" y="188640"/>
            <a:ext cx="72008" cy="64087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959871" y="0"/>
            <a:ext cx="25875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>
                <a:latin typeface="Pere Castor" pitchFamily="2" charset="0"/>
              </a:rPr>
              <a:t>Ordre alphabétique </a:t>
            </a:r>
          </a:p>
          <a:p>
            <a:pPr algn="ctr"/>
            <a:r>
              <a:rPr lang="fr-FR" sz="3200" dirty="0" smtClean="0">
                <a:latin typeface="Pere Castor" pitchFamily="2" charset="0"/>
              </a:rPr>
              <a:t>Niveau 1</a:t>
            </a:r>
            <a:endParaRPr lang="fr-FR" sz="3200" dirty="0">
              <a:latin typeface="Pere Castor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508104" y="0"/>
            <a:ext cx="25875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>
                <a:latin typeface="Pere Castor" pitchFamily="2" charset="0"/>
              </a:rPr>
              <a:t>Ordre alphabétique </a:t>
            </a:r>
          </a:p>
          <a:p>
            <a:pPr algn="ctr"/>
            <a:r>
              <a:rPr lang="fr-FR" sz="3200" dirty="0" smtClean="0">
                <a:latin typeface="Pere Castor" pitchFamily="2" charset="0"/>
              </a:rPr>
              <a:t>Niveau 2</a:t>
            </a:r>
            <a:endParaRPr lang="fr-FR" sz="3200" dirty="0">
              <a:latin typeface="Pere Castor" pitchFamily="2" charset="0"/>
            </a:endParaRPr>
          </a:p>
        </p:txBody>
      </p:sp>
      <p:pic>
        <p:nvPicPr>
          <p:cNvPr id="38" name="Picture 2" descr="http://us.123rf.com/400wm/400/400/lenm/lenm1206/lenm120600199/14039388-illustration-avec-articles-connexes-cirqu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81785"/>
            <a:ext cx="1152128" cy="8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https://encrypted-tbn0.gstatic.com/images?q=tbn:ANd9GcSkGNZYpdk15qO0M2D6ebDwcaJ9Rj37DIpT7YgLU3JO1-9hBF8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01208"/>
            <a:ext cx="1088121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http://us.123rf.com/400wm/400/400/maigi/maigi1007/maigi100700431/7404210-illustration-de-jaune-rouge-toit-de-la-maison-de-campagne-dans-la-foret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64904"/>
            <a:ext cx="118757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http://t0.gstatic.com/images?q=tbn:ANd9GcRvIE24x4Zgn7_4IV7c3fi05qJXo2HuyjCUWIMeozNoTTGWRLhRl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619672" y="1052736"/>
            <a:ext cx="1596054" cy="1190902"/>
          </a:xfrm>
          <a:prstGeom prst="rect">
            <a:avLst/>
          </a:prstGeom>
          <a:noFill/>
        </p:spPr>
      </p:pic>
      <p:pic>
        <p:nvPicPr>
          <p:cNvPr id="42" name="Picture 2" descr="https://encrypted-tbn0.gstatic.com/images?q=tbn:ANd9GcRooceP4lw3DBSWaB605fVeDce7iuVzQx2xHI7EaqDfMGNUK1pEpQ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3933056"/>
            <a:ext cx="1068229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https://encrypted-tbn1.gstatic.com/images?q=tbn:ANd9GcQRf6BHKcFw-wA8DeMd4XP_LtGhLaSYo7wsCTk_x-Bde1wlE5_P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5373216"/>
            <a:ext cx="107779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sr.photos2.fotosearch.com/bthumb/SUE/SUE117/SCCL0008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931" y="1124744"/>
            <a:ext cx="1182123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https://encrypted-tbn3.gstatic.com/images?q=tbn:ANd9GcRa7pQ38i5xPEQF2i3jiNP9u56otAhpc7r8oQ2EQ1LvXGdGCjs0m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92896"/>
            <a:ext cx="100296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4005064"/>
            <a:ext cx="108012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5" descr="https://encrypted-tbn0.gstatic.com/images?q=tbn:ANd9GcS6A2OtW1sHqy7GZwCVxOyMMPUeCFNOAre-x2WzEct2SUzlID3Zr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373216"/>
            <a:ext cx="1018189" cy="88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https://encrypted-tbn0.gstatic.com/images?q=tbn:ANd9GcT2IlLtGVBPp7WUw3dilJwMHQiAGXMI9CUetIrFz3y0RHtKEhmxyw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50704"/>
            <a:ext cx="1152128" cy="104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https://encrypted-tbn0.gstatic.com/images?q=tbn:ANd9GcTrvbF8WrSHeIgNYO96Gjs4KyPssdUBJIn_USgY-5mUUVU9sYXr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https://encrypted-tbn1.gstatic.com/images?q=tbn:ANd9GcQRf6BHKcFw-wA8DeMd4XP_LtGhLaSYo7wsCTk_x-Bde1wlE5_P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373216"/>
            <a:ext cx="107779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https://encrypted-tbn1.gstatic.com/images?q=tbn:ANd9GcR8rHPhLOBnBf9yAJKgusdHyFva6D2a2Vfydm7ylyf0kgXf_rYN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33056"/>
            <a:ext cx="104695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https://encrypted-tbn3.gstatic.com/images?q=tbn:ANd9GcTz9JS96Ua9wSQlbewocPZSzFeH1ekRv6OhvgQyN4lqJowyzvjI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1124744"/>
            <a:ext cx="118611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 descr="fruits-et-legumes-de-printemps-mettons-du-soleil-en-bocaux-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92896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" t="3362" r="2509" b="5871"/>
          <a:stretch>
            <a:fillRect/>
          </a:stretch>
        </p:blipFill>
        <p:spPr bwMode="auto">
          <a:xfrm>
            <a:off x="6300192" y="4005064"/>
            <a:ext cx="1080120" cy="102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4" descr="http://t3.gstatic.com/images?q=tbn:ANd9GcQKdPXu5TXunF68Iqu4Kc865z_ctNFAgH1Ouyv9BXf3hZhMx4Xkyg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229199"/>
            <a:ext cx="1080120" cy="121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 rotWithShape="1"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2"/>
          <a:stretch/>
        </p:blipFill>
        <p:spPr bwMode="auto">
          <a:xfrm>
            <a:off x="7812360" y="1180880"/>
            <a:ext cx="864096" cy="1054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 descr="http://us.123rf.com/400wm/400/400/lenm/lenm1206/lenm120600199/14039388-illustration-avec-articles-connexes-cirqu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564904"/>
            <a:ext cx="1152128" cy="8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http://t1.gstatic.com/images?q=tbn:ANd9GcTCf3vukhs-ZQvI4pjTplXZDk0wYteFfJVvO36-4Qm26z1oJTOCyg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005064"/>
            <a:ext cx="1022089" cy="97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ttp://sr.photos2.fotosearch.com/bthumb/SUE/SUE117/SCCL0008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3216"/>
            <a:ext cx="110550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Ellipse 25"/>
          <p:cNvSpPr/>
          <p:nvPr/>
        </p:nvSpPr>
        <p:spPr>
          <a:xfrm>
            <a:off x="6228328" y="3861048"/>
            <a:ext cx="1296000" cy="1296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6732240" y="6516052"/>
            <a:ext cx="169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ecoledecrevette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015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60094" y="188640"/>
            <a:ext cx="3960440" cy="100811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92365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latin typeface="Century Gothic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80397" y="454202"/>
            <a:ext cx="1749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MOUCHE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51520" y="1278052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652684" y="1543614"/>
            <a:ext cx="1449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ABEILLE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60094" y="2381695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192365" y="41098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latin typeface="Century Gothic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855461" y="2647257"/>
            <a:ext cx="1281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GUÊPE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51520" y="3471107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408389" y="3736669"/>
            <a:ext cx="183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PAPILLON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268937" y="4583170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201208" y="63113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latin typeface="Century Gothic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275046" y="4848732"/>
            <a:ext cx="1933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BOURDON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60363" y="5672582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047887" y="5938144"/>
            <a:ext cx="1168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TAON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4572000" y="211756"/>
            <a:ext cx="3960440" cy="100811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6682635" y="1939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latin typeface="Century Gothic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958892" y="477318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CHEVAL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4563426" y="1301168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7176323" y="1566730"/>
            <a:ext cx="1412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VACHE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4572000" y="2404811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682635" y="41330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latin typeface="Century Gothic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186691" y="2670373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POULE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4563426" y="3494223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754643" y="3759785"/>
            <a:ext cx="1796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MOUTON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4572000" y="4606286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6691478" y="63344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latin typeface="Century Gothic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7236296" y="4871848"/>
            <a:ext cx="127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BREBIS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4572269" y="5695698"/>
            <a:ext cx="3960440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6876256" y="5961260"/>
            <a:ext cx="1633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Century Gothic" pitchFamily="34" charset="0"/>
              </a:rPr>
              <a:t>DINDON</a:t>
            </a:r>
            <a:endParaRPr lang="fr-FR" sz="2800" b="1" dirty="0">
              <a:latin typeface="Century Gothic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6732240" y="6588060"/>
            <a:ext cx="169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ecoledecrevette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50012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31</Words>
  <Application>Microsoft Office PowerPoint</Application>
  <PresentationFormat>Affichage à l'écran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33</cp:revision>
  <dcterms:created xsi:type="dcterms:W3CDTF">2013-04-27T14:30:13Z</dcterms:created>
  <dcterms:modified xsi:type="dcterms:W3CDTF">2015-09-19T11:46:46Z</dcterms:modified>
</cp:coreProperties>
</file>