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1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64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71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67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93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47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08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86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38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6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39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33FBC-6AC1-466A-97BB-15D6A4110AD7}" type="datetimeFigureOut">
              <a:rPr lang="fr-FR" smtClean="0"/>
              <a:t>20/09/2015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06FE-EC02-4951-9EDA-3427AA419F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54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/>
          <p:cNvSpPr/>
          <p:nvPr/>
        </p:nvSpPr>
        <p:spPr>
          <a:xfrm>
            <a:off x="35496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9" y="6021288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à coins arrondis 37"/>
          <p:cNvSpPr/>
          <p:nvPr/>
        </p:nvSpPr>
        <p:spPr>
          <a:xfrm>
            <a:off x="1331640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93" y="6021288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à coins arrondis 40"/>
          <p:cNvSpPr/>
          <p:nvPr/>
        </p:nvSpPr>
        <p:spPr>
          <a:xfrm>
            <a:off x="2627784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37" y="6021288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à coins arrondis 43"/>
          <p:cNvSpPr/>
          <p:nvPr/>
        </p:nvSpPr>
        <p:spPr>
          <a:xfrm>
            <a:off x="3995936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89" y="6021288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à coins arrondis 46"/>
          <p:cNvSpPr/>
          <p:nvPr/>
        </p:nvSpPr>
        <p:spPr>
          <a:xfrm>
            <a:off x="5364088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41" y="6021288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à coins arrondis 49"/>
          <p:cNvSpPr/>
          <p:nvPr/>
        </p:nvSpPr>
        <p:spPr>
          <a:xfrm>
            <a:off x="6732240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93" y="6021288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à coins arrondis 52"/>
          <p:cNvSpPr/>
          <p:nvPr/>
        </p:nvSpPr>
        <p:spPr>
          <a:xfrm>
            <a:off x="8028384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37" y="6021288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à coins arrondis 117"/>
          <p:cNvSpPr/>
          <p:nvPr/>
        </p:nvSpPr>
        <p:spPr>
          <a:xfrm>
            <a:off x="45065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9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8" y="3717032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Rectangle à coins arrondis 119"/>
          <p:cNvSpPr/>
          <p:nvPr/>
        </p:nvSpPr>
        <p:spPr>
          <a:xfrm>
            <a:off x="1341209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1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62" y="3717032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Rectangle à coins arrondis 121"/>
          <p:cNvSpPr/>
          <p:nvPr/>
        </p:nvSpPr>
        <p:spPr>
          <a:xfrm>
            <a:off x="2637353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3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06" y="3717032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Rectangle à coins arrondis 123"/>
          <p:cNvSpPr/>
          <p:nvPr/>
        </p:nvSpPr>
        <p:spPr>
          <a:xfrm>
            <a:off x="4005505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5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58" y="3717032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tangle à coins arrondis 125"/>
          <p:cNvSpPr/>
          <p:nvPr/>
        </p:nvSpPr>
        <p:spPr>
          <a:xfrm>
            <a:off x="5373657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7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10" y="3717032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Rectangle à coins arrondis 127"/>
          <p:cNvSpPr/>
          <p:nvPr/>
        </p:nvSpPr>
        <p:spPr>
          <a:xfrm>
            <a:off x="6741809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9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62" y="3717032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 à coins arrondis 129"/>
          <p:cNvSpPr/>
          <p:nvPr/>
        </p:nvSpPr>
        <p:spPr>
          <a:xfrm>
            <a:off x="8037953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1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06" y="3717032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à coins arrondis 131"/>
          <p:cNvSpPr/>
          <p:nvPr/>
        </p:nvSpPr>
        <p:spPr>
          <a:xfrm>
            <a:off x="73843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6" y="1484784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angle à coins arrondis 133"/>
          <p:cNvSpPr/>
          <p:nvPr/>
        </p:nvSpPr>
        <p:spPr>
          <a:xfrm>
            <a:off x="1369987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5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0" y="1484784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à coins arrondis 135"/>
          <p:cNvSpPr/>
          <p:nvPr/>
        </p:nvSpPr>
        <p:spPr>
          <a:xfrm>
            <a:off x="2666131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7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84" y="1484784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à coins arrondis 137"/>
          <p:cNvSpPr/>
          <p:nvPr/>
        </p:nvSpPr>
        <p:spPr>
          <a:xfrm>
            <a:off x="4034283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9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36" y="1484784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à coins arrondis 139"/>
          <p:cNvSpPr/>
          <p:nvPr/>
        </p:nvSpPr>
        <p:spPr>
          <a:xfrm>
            <a:off x="5402435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1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88" y="1484784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à coins arrondis 141"/>
          <p:cNvSpPr/>
          <p:nvPr/>
        </p:nvSpPr>
        <p:spPr>
          <a:xfrm>
            <a:off x="6770587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40" y="1484784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 à coins arrondis 143"/>
          <p:cNvSpPr/>
          <p:nvPr/>
        </p:nvSpPr>
        <p:spPr>
          <a:xfrm>
            <a:off x="8066731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5" name="Picture 2" descr="C:\Ecole Audrey\PE (matière) 25.6\Cliparts - Imagerie X\00 CLIPARTS Minus\cliparts anniversaire\j4GZsVvV6uRy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84" y="1484784"/>
            <a:ext cx="438492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9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à coins arrondis 117"/>
          <p:cNvSpPr/>
          <p:nvPr/>
        </p:nvSpPr>
        <p:spPr>
          <a:xfrm>
            <a:off x="45065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à coins arrondis 119"/>
          <p:cNvSpPr/>
          <p:nvPr/>
        </p:nvSpPr>
        <p:spPr>
          <a:xfrm>
            <a:off x="1341209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à coins arrondis 121"/>
          <p:cNvSpPr/>
          <p:nvPr/>
        </p:nvSpPr>
        <p:spPr>
          <a:xfrm>
            <a:off x="2637353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à coins arrondis 123"/>
          <p:cNvSpPr/>
          <p:nvPr/>
        </p:nvSpPr>
        <p:spPr>
          <a:xfrm>
            <a:off x="4005505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à coins arrondis 125"/>
          <p:cNvSpPr/>
          <p:nvPr/>
        </p:nvSpPr>
        <p:spPr>
          <a:xfrm>
            <a:off x="5373657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à coins arrondis 127"/>
          <p:cNvSpPr/>
          <p:nvPr/>
        </p:nvSpPr>
        <p:spPr>
          <a:xfrm>
            <a:off x="6741809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à coins arrondis 129"/>
          <p:cNvSpPr/>
          <p:nvPr/>
        </p:nvSpPr>
        <p:spPr>
          <a:xfrm>
            <a:off x="8037953" y="2996952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à coins arrondis 131"/>
          <p:cNvSpPr/>
          <p:nvPr/>
        </p:nvSpPr>
        <p:spPr>
          <a:xfrm>
            <a:off x="73843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à coins arrondis 133"/>
          <p:cNvSpPr/>
          <p:nvPr/>
        </p:nvSpPr>
        <p:spPr>
          <a:xfrm>
            <a:off x="1369987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à coins arrondis 135"/>
          <p:cNvSpPr/>
          <p:nvPr/>
        </p:nvSpPr>
        <p:spPr>
          <a:xfrm>
            <a:off x="2666131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à coins arrondis 137"/>
          <p:cNvSpPr/>
          <p:nvPr/>
        </p:nvSpPr>
        <p:spPr>
          <a:xfrm>
            <a:off x="4034283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à coins arrondis 139"/>
          <p:cNvSpPr/>
          <p:nvPr/>
        </p:nvSpPr>
        <p:spPr>
          <a:xfrm>
            <a:off x="5402435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angle à coins arrondis 141"/>
          <p:cNvSpPr/>
          <p:nvPr/>
        </p:nvSpPr>
        <p:spPr>
          <a:xfrm>
            <a:off x="6770587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Rectangle à coins arrondis 143"/>
          <p:cNvSpPr/>
          <p:nvPr/>
        </p:nvSpPr>
        <p:spPr>
          <a:xfrm>
            <a:off x="8066731" y="764704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Résultat de recherche d'images pour &quot;carta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6" y="1340768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9378" y="81754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C’est la </a:t>
            </a:r>
          </a:p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rentrée !</a:t>
            </a:r>
            <a:endParaRPr lang="fr-FR" sz="1400" dirty="0">
              <a:latin typeface="Delius" panose="02000603000000000000" pitchFamily="2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403648" y="960983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L’automne</a:t>
            </a:r>
            <a:endParaRPr lang="fr-FR" sz="1400" dirty="0">
              <a:latin typeface="Delius" panose="02000603000000000000" pitchFamily="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48" y="1079158"/>
            <a:ext cx="497905" cy="107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4091491" y="817548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Armistice </a:t>
            </a:r>
            <a:endParaRPr lang="fr-FR" sz="1400" dirty="0">
              <a:latin typeface="Delius" panose="02000603000000000000" pitchFamily="2" charset="0"/>
            </a:endParaRPr>
          </a:p>
        </p:txBody>
      </p:sp>
      <p:sp>
        <p:nvSpPr>
          <p:cNvPr id="4" name="AutoShape 8" descr="Résultat de recherche d'images pour &quot;hallowee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32" y="1414487"/>
            <a:ext cx="798961" cy="74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2682290" y="960983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Halloween</a:t>
            </a:r>
            <a:endParaRPr lang="fr-FR" sz="1400" dirty="0">
              <a:latin typeface="Delius" panose="02000603000000000000" pitchFamily="2" charset="0"/>
            </a:endParaRPr>
          </a:p>
        </p:txBody>
      </p:sp>
      <p:pic>
        <p:nvPicPr>
          <p:cNvPr id="2059" name="Picture 11" descr="Résultat de recherche d'images pour &quot;noel clipart&quot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35" y="1020248"/>
            <a:ext cx="825749" cy="11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5815309" y="957483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Noël</a:t>
            </a:r>
            <a:endParaRPr lang="fr-FR" sz="1400" dirty="0">
              <a:latin typeface="Delius" panose="02000603000000000000" pitchFamily="2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85467"/>
            <a:ext cx="899421" cy="87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6962029" y="908720"/>
            <a:ext cx="723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L’hiver</a:t>
            </a:r>
            <a:endParaRPr lang="fr-FR" sz="1400" dirty="0">
              <a:latin typeface="Delius" panose="02000603000000000000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259632" y="3068960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Le printemps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5" name="AutoShape 14" descr="Résultat de recherche d'images pour &quot;clipart printemps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7" descr="Résultat de recherche d'images pour &quot;clipart sport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35496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1331640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2627784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3995936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à coins arrondis 59"/>
          <p:cNvSpPr/>
          <p:nvPr/>
        </p:nvSpPr>
        <p:spPr>
          <a:xfrm>
            <a:off x="5364088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6732240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à coins arrondis 61"/>
          <p:cNvSpPr/>
          <p:nvPr/>
        </p:nvSpPr>
        <p:spPr>
          <a:xfrm>
            <a:off x="8028384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2878703" y="3068960"/>
            <a:ext cx="5613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L’été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4051417" y="3068960"/>
            <a:ext cx="10246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La fête de </a:t>
            </a:r>
          </a:p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la musique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205542" y="3068960"/>
            <a:ext cx="756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Pâques</a:t>
            </a:r>
            <a:endParaRPr lang="fr-FR" sz="1350" dirty="0">
              <a:latin typeface="Delius" panose="02000603000000000000" pitchFamily="2" charset="0"/>
            </a:endParaRPr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38" y="1062608"/>
            <a:ext cx="497905" cy="107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ZoneTexte 85"/>
          <p:cNvSpPr txBox="1"/>
          <p:nvPr/>
        </p:nvSpPr>
        <p:spPr>
          <a:xfrm>
            <a:off x="8088674" y="836712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8 mai 1945</a:t>
            </a:r>
            <a:endParaRPr lang="fr-FR" sz="1400" dirty="0">
              <a:latin typeface="Delius" panose="02000603000000000000" pitchFamily="2" charset="0"/>
            </a:endParaRPr>
          </a:p>
        </p:txBody>
      </p:sp>
      <p:sp>
        <p:nvSpPr>
          <p:cNvPr id="7" name="AutoShape 4" descr="Résultat de recherche d'images pour &quot;clipart paques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885759" cy="80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66" y="3443746"/>
            <a:ext cx="894102" cy="92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ZoneTexte 86"/>
          <p:cNvSpPr txBox="1"/>
          <p:nvPr/>
        </p:nvSpPr>
        <p:spPr>
          <a:xfrm>
            <a:off x="5446333" y="2996952"/>
            <a:ext cx="9156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Grandes</a:t>
            </a:r>
          </a:p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vacances</a:t>
            </a:r>
            <a:endParaRPr lang="fr-FR" sz="1350" dirty="0">
              <a:latin typeface="Delius" panose="02000603000000000000" pitchFamily="2" charset="0"/>
            </a:endParaRPr>
          </a:p>
        </p:txBody>
      </p:sp>
      <p:pic>
        <p:nvPicPr>
          <p:cNvPr id="3080" name="Picture 8" descr="Résultat de recherche d'images pour &quot;clipart saison été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68" y="1274157"/>
            <a:ext cx="874443" cy="8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ésultat de recherche d'images pour &quot;clipart saison été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19" y="3429000"/>
            <a:ext cx="940777" cy="9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59" y="3475744"/>
            <a:ext cx="936776" cy="8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91" y="3501008"/>
            <a:ext cx="923772" cy="92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6800676" y="2996952"/>
            <a:ext cx="9637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Prise de</a:t>
            </a:r>
          </a:p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 la Bastille</a:t>
            </a:r>
            <a:endParaRPr lang="fr-FR" sz="1350" dirty="0">
              <a:latin typeface="Delius" panose="02000603000000000000" pitchFamily="2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06" y="3458117"/>
            <a:ext cx="999523" cy="9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ZoneTexte 88"/>
          <p:cNvSpPr txBox="1"/>
          <p:nvPr/>
        </p:nvSpPr>
        <p:spPr>
          <a:xfrm>
            <a:off x="8132496" y="3048560"/>
            <a:ext cx="9172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Fête </a:t>
            </a:r>
          </a:p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du travail</a:t>
            </a:r>
            <a:endParaRPr lang="fr-FR" sz="1350" dirty="0">
              <a:latin typeface="Delius" panose="02000603000000000000" pitchFamily="2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38" y="3617301"/>
            <a:ext cx="587964" cy="68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ZoneTexte 89"/>
          <p:cNvSpPr txBox="1"/>
          <p:nvPr/>
        </p:nvSpPr>
        <p:spPr>
          <a:xfrm>
            <a:off x="1323498" y="5369441"/>
            <a:ext cx="1050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Fête de </a:t>
            </a:r>
          </a:p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fin d’année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2729369" y="5369441"/>
            <a:ext cx="7970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Chorale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038336" y="5369441"/>
            <a:ext cx="9877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Fête </a:t>
            </a:r>
          </a:p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des mères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07504" y="5369441"/>
            <a:ext cx="8899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Carnaval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5405201" y="5297433"/>
            <a:ext cx="9348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Fête </a:t>
            </a:r>
          </a:p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des pères</a:t>
            </a:r>
            <a:endParaRPr lang="fr-FR" sz="1350" dirty="0">
              <a:latin typeface="Delius" panose="02000603000000000000" pitchFamily="2" charset="0"/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7"/>
          <a:stretch/>
        </p:blipFill>
        <p:spPr bwMode="auto">
          <a:xfrm>
            <a:off x="72694" y="5805263"/>
            <a:ext cx="997281" cy="8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Résultat de recherche d'images pour &quot;fête école&quot;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36" y="5805263"/>
            <a:ext cx="860399" cy="84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Résultat de recherche d'images pour &quot;fête école&quot;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1068"/>
          <a:stretch/>
        </p:blipFill>
        <p:spPr bwMode="auto">
          <a:xfrm>
            <a:off x="1441659" y="5844309"/>
            <a:ext cx="826085" cy="8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91" y="5949280"/>
            <a:ext cx="88173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Résultat de recherche d'images pour &quot;clipart papa&quot;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E3F5FF"/>
              </a:clrFrom>
              <a:clrTo>
                <a:srgbClr val="E3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46" y="5877272"/>
            <a:ext cx="813004" cy="8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6724532" y="5361166"/>
            <a:ext cx="10967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>
                <a:latin typeface="Delius" panose="02000603000000000000" pitchFamily="2" charset="0"/>
              </a:rPr>
              <a:t>C</a:t>
            </a:r>
            <a:r>
              <a:rPr lang="fr-FR" sz="1350" dirty="0" smtClean="0">
                <a:latin typeface="Delius" panose="02000603000000000000" pitchFamily="2" charset="0"/>
              </a:rPr>
              <a:t>handeleur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8" name="AutoShape 2" descr="Résultat de recherche d'images pour &quot;clipart chandeleur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76" y="5694165"/>
            <a:ext cx="920340" cy="103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89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/>
          <p:cNvSpPr/>
          <p:nvPr/>
        </p:nvSpPr>
        <p:spPr>
          <a:xfrm>
            <a:off x="35496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1331640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627784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3995936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5364088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6732240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8028384" y="5301208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Résultat de recherche d'images pour &quot;carta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8" descr="Résultat de recherche d'images pour &quot;hallowee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14" descr="Résultat de recherche d'images pour &quot;clipart printemps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7" descr="Résultat de recherche d'images pour &quot;clipart sport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" y="5661248"/>
            <a:ext cx="933947" cy="7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05" y="5661248"/>
            <a:ext cx="933947" cy="7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90" y="5661248"/>
            <a:ext cx="933947" cy="7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01" y="5661248"/>
            <a:ext cx="933947" cy="7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94" y="5661248"/>
            <a:ext cx="933947" cy="7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05" y="5661248"/>
            <a:ext cx="933947" cy="7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49" y="5661248"/>
            <a:ext cx="933947" cy="73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à coins arrondis 69"/>
          <p:cNvSpPr/>
          <p:nvPr/>
        </p:nvSpPr>
        <p:spPr>
          <a:xfrm>
            <a:off x="35496" y="30689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1331640" y="30689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à coins arrondis 71"/>
          <p:cNvSpPr/>
          <p:nvPr/>
        </p:nvSpPr>
        <p:spPr>
          <a:xfrm>
            <a:off x="2627784" y="30689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à coins arrondis 72"/>
          <p:cNvSpPr/>
          <p:nvPr/>
        </p:nvSpPr>
        <p:spPr>
          <a:xfrm>
            <a:off x="3995936" y="30689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à coins arrondis 73"/>
          <p:cNvSpPr/>
          <p:nvPr/>
        </p:nvSpPr>
        <p:spPr>
          <a:xfrm>
            <a:off x="5364088" y="30689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à coins arrondis 74"/>
          <p:cNvSpPr/>
          <p:nvPr/>
        </p:nvSpPr>
        <p:spPr>
          <a:xfrm>
            <a:off x="6732240" y="30689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à coins arrondis 75"/>
          <p:cNvSpPr/>
          <p:nvPr/>
        </p:nvSpPr>
        <p:spPr>
          <a:xfrm>
            <a:off x="8028384" y="30689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utoShape 20" descr="Résultat de recherche d'images pour &quot;clipart swimming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" y="3463382"/>
            <a:ext cx="932087" cy="7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65" y="3501008"/>
            <a:ext cx="932087" cy="7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932087" cy="7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61" y="3538634"/>
            <a:ext cx="932087" cy="7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932087" cy="7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65" y="3538634"/>
            <a:ext cx="932087" cy="7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409" y="3573016"/>
            <a:ext cx="932087" cy="7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35496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à coins arrondis 92"/>
          <p:cNvSpPr/>
          <p:nvPr/>
        </p:nvSpPr>
        <p:spPr>
          <a:xfrm>
            <a:off x="1331640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à coins arrondis 93"/>
          <p:cNvSpPr/>
          <p:nvPr/>
        </p:nvSpPr>
        <p:spPr>
          <a:xfrm>
            <a:off x="2627784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à coins arrondis 94"/>
          <p:cNvSpPr/>
          <p:nvPr/>
        </p:nvSpPr>
        <p:spPr>
          <a:xfrm>
            <a:off x="3995936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à coins arrondis 95"/>
          <p:cNvSpPr/>
          <p:nvPr/>
        </p:nvSpPr>
        <p:spPr>
          <a:xfrm>
            <a:off x="5364088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/>
          <p:cNvSpPr/>
          <p:nvPr/>
        </p:nvSpPr>
        <p:spPr>
          <a:xfrm>
            <a:off x="6732240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à coins arrondis 97"/>
          <p:cNvSpPr/>
          <p:nvPr/>
        </p:nvSpPr>
        <p:spPr>
          <a:xfrm>
            <a:off x="8028384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utoShape 23" descr="Résultat de recherche d'images pour &quot;clipart bibliothequ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7"/>
          <a:stretch/>
        </p:blipFill>
        <p:spPr bwMode="auto">
          <a:xfrm>
            <a:off x="35496" y="813271"/>
            <a:ext cx="1037639" cy="119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7"/>
          <a:stretch/>
        </p:blipFill>
        <p:spPr bwMode="auto">
          <a:xfrm>
            <a:off x="1403648" y="836712"/>
            <a:ext cx="1037639" cy="119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7"/>
          <a:stretch/>
        </p:blipFill>
        <p:spPr bwMode="auto">
          <a:xfrm>
            <a:off x="2670265" y="836712"/>
            <a:ext cx="1037639" cy="119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7"/>
          <a:stretch/>
        </p:blipFill>
        <p:spPr bwMode="auto">
          <a:xfrm>
            <a:off x="4038417" y="860153"/>
            <a:ext cx="1037639" cy="119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7"/>
          <a:stretch/>
        </p:blipFill>
        <p:spPr bwMode="auto">
          <a:xfrm>
            <a:off x="5436096" y="836712"/>
            <a:ext cx="1037639" cy="119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7"/>
          <a:stretch/>
        </p:blipFill>
        <p:spPr bwMode="auto">
          <a:xfrm>
            <a:off x="6804248" y="860153"/>
            <a:ext cx="1037639" cy="119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7"/>
          <a:stretch/>
        </p:blipFill>
        <p:spPr bwMode="auto">
          <a:xfrm>
            <a:off x="8070865" y="860153"/>
            <a:ext cx="1037639" cy="119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7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/>
          <p:cNvSpPr/>
          <p:nvPr/>
        </p:nvSpPr>
        <p:spPr>
          <a:xfrm>
            <a:off x="35496" y="270892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1331640" y="270892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627784" y="270892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3995936" y="270892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5364088" y="270892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6732240" y="270892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8028384" y="270892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Résultat de recherche d'images pour &quot;carta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8" descr="Résultat de recherche d'images pour &quot;hallowee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14" descr="Résultat de recherche d'images pour &quot;clipart printemps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7" descr="Résultat de recherche d'images pour &quot;clipart sport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20" descr="Résultat de recherche d'images pour &quot;clipart swimming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35496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à coins arrondis 92"/>
          <p:cNvSpPr/>
          <p:nvPr/>
        </p:nvSpPr>
        <p:spPr>
          <a:xfrm>
            <a:off x="1331640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à coins arrondis 93"/>
          <p:cNvSpPr/>
          <p:nvPr/>
        </p:nvSpPr>
        <p:spPr>
          <a:xfrm>
            <a:off x="2627784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à coins arrondis 94"/>
          <p:cNvSpPr/>
          <p:nvPr/>
        </p:nvSpPr>
        <p:spPr>
          <a:xfrm>
            <a:off x="3995936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à coins arrondis 95"/>
          <p:cNvSpPr/>
          <p:nvPr/>
        </p:nvSpPr>
        <p:spPr>
          <a:xfrm>
            <a:off x="5364088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/>
          <p:cNvSpPr/>
          <p:nvPr/>
        </p:nvSpPr>
        <p:spPr>
          <a:xfrm>
            <a:off x="6732240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à coins arrondis 97"/>
          <p:cNvSpPr/>
          <p:nvPr/>
        </p:nvSpPr>
        <p:spPr>
          <a:xfrm>
            <a:off x="8028384" y="692696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utoShape 23" descr="Résultat de recherche d'images pour &quot;clipart bibliothequ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Résultat de recherche d'images pour &quot;clipart vacances enfants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4322" r="20751" b="11307"/>
          <a:stretch/>
        </p:blipFill>
        <p:spPr bwMode="auto">
          <a:xfrm>
            <a:off x="114132" y="1052736"/>
            <a:ext cx="955843" cy="94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4322" r="20751" b="11307"/>
          <a:stretch/>
        </p:blipFill>
        <p:spPr bwMode="auto">
          <a:xfrm>
            <a:off x="1403648" y="1052736"/>
            <a:ext cx="955843" cy="94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4322" r="20751" b="11307"/>
          <a:stretch/>
        </p:blipFill>
        <p:spPr bwMode="auto">
          <a:xfrm>
            <a:off x="2680053" y="1052736"/>
            <a:ext cx="955843" cy="94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4322" r="20751" b="11307"/>
          <a:stretch/>
        </p:blipFill>
        <p:spPr bwMode="auto">
          <a:xfrm>
            <a:off x="4048205" y="1052736"/>
            <a:ext cx="955843" cy="94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14322" r="20751" b="11307"/>
          <a:stretch/>
        </p:blipFill>
        <p:spPr bwMode="auto">
          <a:xfrm>
            <a:off x="5436096" y="1052736"/>
            <a:ext cx="955843" cy="94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92091" y="744959"/>
            <a:ext cx="966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Vacances</a:t>
            </a:r>
            <a:endParaRPr lang="fr-FR" sz="1400" dirty="0">
              <a:latin typeface="Delius" panose="02000603000000000000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444526" y="764704"/>
            <a:ext cx="966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Vacances</a:t>
            </a:r>
            <a:endParaRPr lang="fr-FR" sz="1400" dirty="0">
              <a:latin typeface="Delius" panose="02000603000000000000" pitchFamily="2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100309" y="744959"/>
            <a:ext cx="966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Vacances</a:t>
            </a:r>
            <a:endParaRPr lang="fr-FR" sz="1400" dirty="0">
              <a:latin typeface="Delius" panose="02000603000000000000" pitchFamily="2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15954" y="764704"/>
            <a:ext cx="966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Vacances</a:t>
            </a:r>
            <a:endParaRPr lang="fr-FR" sz="1400" dirty="0">
              <a:latin typeface="Delius" panose="02000603000000000000" pitchFamily="2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477276" y="764704"/>
            <a:ext cx="966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Delius" panose="02000603000000000000" pitchFamily="2" charset="0"/>
              </a:rPr>
              <a:t>Vacances</a:t>
            </a:r>
            <a:endParaRPr lang="fr-FR" sz="1400" dirty="0">
              <a:latin typeface="Delius" panose="02000603000000000000" pitchFamily="2" charset="0"/>
            </a:endParaRPr>
          </a:p>
        </p:txBody>
      </p:sp>
      <p:pic>
        <p:nvPicPr>
          <p:cNvPr id="63" name="Picture 2" descr="Résultat de recherche d'images pour &quot;clipart tennis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1140693" cy="11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Résultat de recherche d'images pour &quot;clipart tennis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1140693" cy="11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Résultat de recherche d'images pour &quot;clipart tennis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1140693" cy="11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Résultat de recherche d'images pour &quot;clipart tennis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1140693" cy="11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Résultat de recherche d'images pour &quot;clipart tennis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1140693" cy="11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Résultat de recherche d'images pour &quot;clipart tennis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1140693" cy="11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Résultat de recherche d'images pour &quot;clipart tennis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819" y="2996952"/>
            <a:ext cx="1140693" cy="11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à coins arrondis 47"/>
          <p:cNvSpPr/>
          <p:nvPr/>
        </p:nvSpPr>
        <p:spPr>
          <a:xfrm>
            <a:off x="35496" y="48691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1331640" y="48691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utoShape 2" descr="Résultat de recherche d'images pour &quot;bus scolaire&quot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73216"/>
            <a:ext cx="10070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ZoneTexte 89"/>
          <p:cNvSpPr txBox="1"/>
          <p:nvPr/>
        </p:nvSpPr>
        <p:spPr>
          <a:xfrm>
            <a:off x="233340" y="4941168"/>
            <a:ext cx="638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Sortie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100" name="Rectangle à coins arrondis 99"/>
          <p:cNvSpPr/>
          <p:nvPr/>
        </p:nvSpPr>
        <p:spPr>
          <a:xfrm>
            <a:off x="1331640" y="48691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73216"/>
            <a:ext cx="10070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ZoneTexte 101"/>
          <p:cNvSpPr txBox="1"/>
          <p:nvPr/>
        </p:nvSpPr>
        <p:spPr>
          <a:xfrm>
            <a:off x="1529484" y="4941168"/>
            <a:ext cx="638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Sortie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103" name="Rectangle à coins arrondis 102"/>
          <p:cNvSpPr/>
          <p:nvPr/>
        </p:nvSpPr>
        <p:spPr>
          <a:xfrm>
            <a:off x="2627784" y="48691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3216"/>
            <a:ext cx="10070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ZoneTexte 104"/>
          <p:cNvSpPr txBox="1"/>
          <p:nvPr/>
        </p:nvSpPr>
        <p:spPr>
          <a:xfrm>
            <a:off x="2825628" y="4941168"/>
            <a:ext cx="638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Sortie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106" name="Rectangle à coins arrondis 105"/>
          <p:cNvSpPr/>
          <p:nvPr/>
        </p:nvSpPr>
        <p:spPr>
          <a:xfrm>
            <a:off x="3995936" y="48691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à coins arrondis 106"/>
          <p:cNvSpPr/>
          <p:nvPr/>
        </p:nvSpPr>
        <p:spPr>
          <a:xfrm>
            <a:off x="5292080" y="48691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73216"/>
            <a:ext cx="10070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ZoneTexte 108"/>
          <p:cNvSpPr txBox="1"/>
          <p:nvPr/>
        </p:nvSpPr>
        <p:spPr>
          <a:xfrm>
            <a:off x="4193780" y="4941168"/>
            <a:ext cx="638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Sortie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110" name="Rectangle à coins arrondis 109"/>
          <p:cNvSpPr/>
          <p:nvPr/>
        </p:nvSpPr>
        <p:spPr>
          <a:xfrm>
            <a:off x="5292080" y="48691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10070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ZoneTexte 111"/>
          <p:cNvSpPr txBox="1"/>
          <p:nvPr/>
        </p:nvSpPr>
        <p:spPr>
          <a:xfrm>
            <a:off x="5489924" y="4941168"/>
            <a:ext cx="638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Sortie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113" name="Rectangle à coins arrondis 112"/>
          <p:cNvSpPr/>
          <p:nvPr/>
        </p:nvSpPr>
        <p:spPr>
          <a:xfrm>
            <a:off x="6588224" y="48691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3216"/>
            <a:ext cx="10070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ZoneTexte 114"/>
          <p:cNvSpPr txBox="1"/>
          <p:nvPr/>
        </p:nvSpPr>
        <p:spPr>
          <a:xfrm>
            <a:off x="6786068" y="4941168"/>
            <a:ext cx="638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Sortie</a:t>
            </a:r>
            <a:endParaRPr lang="fr-FR" sz="1350" dirty="0">
              <a:latin typeface="Delius" panose="02000603000000000000" pitchFamily="2" charset="0"/>
            </a:endParaRPr>
          </a:p>
        </p:txBody>
      </p:sp>
      <p:sp>
        <p:nvSpPr>
          <p:cNvPr id="116" name="Rectangle à coins arrondis 115"/>
          <p:cNvSpPr/>
          <p:nvPr/>
        </p:nvSpPr>
        <p:spPr>
          <a:xfrm>
            <a:off x="7884368" y="4869160"/>
            <a:ext cx="108012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73216"/>
            <a:ext cx="10070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ZoneTexte 117"/>
          <p:cNvSpPr txBox="1"/>
          <p:nvPr/>
        </p:nvSpPr>
        <p:spPr>
          <a:xfrm>
            <a:off x="8082212" y="4941168"/>
            <a:ext cx="638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>
                <a:latin typeface="Delius" panose="02000603000000000000" pitchFamily="2" charset="0"/>
              </a:rPr>
              <a:t>Sortie</a:t>
            </a:r>
            <a:endParaRPr lang="fr-FR" sz="1350" dirty="0">
              <a:latin typeface="Deliu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926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56</Words>
  <Application>Microsoft Office PowerPoint</Application>
  <PresentationFormat>Affichage à l'écran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</dc:creator>
  <cp:lastModifiedBy>Audrey</cp:lastModifiedBy>
  <cp:revision>8</cp:revision>
  <dcterms:created xsi:type="dcterms:W3CDTF">2015-09-06T13:40:04Z</dcterms:created>
  <dcterms:modified xsi:type="dcterms:W3CDTF">2015-09-20T13:09:33Z</dcterms:modified>
</cp:coreProperties>
</file>