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87310"/>
    <a:srgbClr val="915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57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57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87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84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5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92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42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26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61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22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56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B8DB-CD74-47D8-BFE6-031587B8BFF9}" type="datetimeFigureOut">
              <a:rPr lang="fr-FR" smtClean="0"/>
              <a:t>01/10/2012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7C7D9-5427-4DE5-BC32-7D1E596BE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69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yannig.marchegay.org/fichiers/affichage/apercu_sey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45"/>
          <a:stretch/>
        </p:blipFill>
        <p:spPr bwMode="auto">
          <a:xfrm>
            <a:off x="323528" y="4005065"/>
            <a:ext cx="4032448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11560" y="4293096"/>
            <a:ext cx="3302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solidFill>
                  <a:srgbClr val="00B050"/>
                </a:solidFill>
                <a:latin typeface="Cursive standard" pitchFamily="2" charset="0"/>
              </a:rPr>
              <a:t>très bien   </a:t>
            </a:r>
            <a:r>
              <a:rPr lang="fr-FR" sz="4800" b="1" dirty="0" err="1" smtClean="0">
                <a:solidFill>
                  <a:srgbClr val="00B050"/>
                </a:solidFill>
                <a:latin typeface="Cursive standard" pitchFamily="2" charset="0"/>
              </a:rPr>
              <a:t>tb</a:t>
            </a:r>
            <a:endParaRPr lang="fr-FR" sz="48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42006" y="5507768"/>
            <a:ext cx="6751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00B050"/>
                </a:solidFill>
              </a:rPr>
              <a:t>A</a:t>
            </a:r>
            <a:endParaRPr lang="fr-FR" sz="6600" dirty="0">
              <a:solidFill>
                <a:srgbClr val="00B05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888341" y="5607652"/>
            <a:ext cx="967501" cy="895889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5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79512" y="188640"/>
            <a:ext cx="4320481" cy="6418709"/>
          </a:xfrm>
          <a:prstGeom prst="roundRect">
            <a:avLst/>
          </a:prstGeom>
          <a:noFill/>
          <a:ln w="57150">
            <a:solidFill>
              <a:srgbClr val="91553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Picture 2" descr="http://yannig.marchegay.org/fichiers/affichage/apercu_sey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45"/>
          <a:stretch/>
        </p:blipFill>
        <p:spPr bwMode="auto">
          <a:xfrm>
            <a:off x="4788023" y="4005065"/>
            <a:ext cx="4032448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5508104" y="4293096"/>
            <a:ext cx="2533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solidFill>
                  <a:srgbClr val="0070C0"/>
                </a:solidFill>
                <a:latin typeface="Cursive standard" pitchFamily="2" charset="0"/>
              </a:rPr>
              <a:t>bien     b</a:t>
            </a:r>
            <a:endParaRPr lang="fr-FR" sz="4800" b="1" dirty="0">
              <a:solidFill>
                <a:srgbClr val="0070C0"/>
              </a:solidFill>
              <a:latin typeface="Cursive standard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506501" y="5507768"/>
            <a:ext cx="6447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0070C0"/>
                </a:solidFill>
              </a:rPr>
              <a:t>B</a:t>
            </a:r>
            <a:endParaRPr lang="fr-FR" sz="6600" dirty="0">
              <a:solidFill>
                <a:srgbClr val="0070C0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6352836" y="5607652"/>
            <a:ext cx="967501" cy="895889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644007" y="188640"/>
            <a:ext cx="4320481" cy="6418709"/>
          </a:xfrm>
          <a:prstGeom prst="roundRect">
            <a:avLst/>
          </a:prstGeom>
          <a:noFill/>
          <a:ln w="57150">
            <a:solidFill>
              <a:srgbClr val="91553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1" name="Picture 3" descr="C:\Users\Audrey\Desktop\macaron super heureux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" y="-27384"/>
            <a:ext cx="423262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udrey\Desktop\macaron content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3866"/>
            <a:ext cx="4032448" cy="378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28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yannig.marchegay.org/fichiers/affichage/apercu_sey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45"/>
          <a:stretch/>
        </p:blipFill>
        <p:spPr bwMode="auto">
          <a:xfrm>
            <a:off x="323528" y="4005065"/>
            <a:ext cx="4032448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67544" y="4293096"/>
            <a:ext cx="3823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solidFill>
                  <a:schemeClr val="accent2">
                    <a:lumMod val="75000"/>
                  </a:schemeClr>
                </a:solidFill>
                <a:latin typeface="Cursive standard" pitchFamily="2" charset="0"/>
              </a:rPr>
              <a:t>assez bien   ab</a:t>
            </a:r>
            <a:endParaRPr lang="fr-FR" sz="4800" b="1" dirty="0">
              <a:solidFill>
                <a:schemeClr val="accent2">
                  <a:lumMod val="75000"/>
                </a:schemeClr>
              </a:solidFill>
              <a:latin typeface="Cursive standard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42006" y="5507768"/>
            <a:ext cx="6367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endParaRPr lang="fr-FR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907704" y="5607652"/>
            <a:ext cx="967501" cy="895889"/>
          </a:xfrm>
          <a:prstGeom prst="ellipse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79512" y="188640"/>
            <a:ext cx="4320481" cy="6418709"/>
          </a:xfrm>
          <a:prstGeom prst="roundRect">
            <a:avLst/>
          </a:prstGeom>
          <a:noFill/>
          <a:ln w="57150">
            <a:solidFill>
              <a:srgbClr val="91553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http://yannig.marchegay.org/fichiers/affichage/apercu_sey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45"/>
          <a:stretch/>
        </p:blipFill>
        <p:spPr bwMode="auto">
          <a:xfrm>
            <a:off x="4788023" y="4005065"/>
            <a:ext cx="4032448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ZoneTexte 17"/>
          <p:cNvSpPr txBox="1"/>
          <p:nvPr/>
        </p:nvSpPr>
        <p:spPr>
          <a:xfrm>
            <a:off x="5697679" y="4293096"/>
            <a:ext cx="21146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solidFill>
                  <a:srgbClr val="F87310"/>
                </a:solidFill>
                <a:latin typeface="Cursive standard" pitchFamily="2" charset="0"/>
              </a:rPr>
              <a:t>passable</a:t>
            </a:r>
            <a:endParaRPr lang="fr-FR" sz="4800" b="1" dirty="0">
              <a:solidFill>
                <a:srgbClr val="F87310"/>
              </a:solidFill>
              <a:latin typeface="Cursive standard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506501" y="5507768"/>
            <a:ext cx="705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F87310"/>
                </a:solidFill>
              </a:rPr>
              <a:t>D</a:t>
            </a:r>
            <a:endParaRPr lang="fr-FR" sz="6600" dirty="0">
              <a:solidFill>
                <a:srgbClr val="F8731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6352836" y="5607652"/>
            <a:ext cx="967501" cy="895889"/>
          </a:xfrm>
          <a:prstGeom prst="ellipse">
            <a:avLst/>
          </a:prstGeom>
          <a:noFill/>
          <a:ln w="76200">
            <a:solidFill>
              <a:srgbClr val="F8731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4644007" y="188640"/>
            <a:ext cx="4320481" cy="6418709"/>
          </a:xfrm>
          <a:prstGeom prst="roundRect">
            <a:avLst/>
          </a:prstGeom>
          <a:noFill/>
          <a:ln w="57150">
            <a:solidFill>
              <a:srgbClr val="91553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Picture 5" descr="C:\Users\Audrey\Desktop\macaron pas très conten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354" y="265809"/>
            <a:ext cx="4176464" cy="39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udrey\Desktop\macaron moye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12" y="198910"/>
            <a:ext cx="4045300" cy="380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3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yannig.marchegay.org/fichiers/affichage/apercu_sey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45"/>
          <a:stretch/>
        </p:blipFill>
        <p:spPr bwMode="auto">
          <a:xfrm>
            <a:off x="323528" y="4005065"/>
            <a:ext cx="4032448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005048" y="4293096"/>
            <a:ext cx="26308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solidFill>
                  <a:srgbClr val="FF0000"/>
                </a:solidFill>
                <a:latin typeface="Cursive standard" pitchFamily="2" charset="0"/>
              </a:rPr>
              <a:t>insuffisant</a:t>
            </a:r>
            <a:endParaRPr lang="fr-FR" sz="4800" b="1" dirty="0">
              <a:solidFill>
                <a:srgbClr val="FF0000"/>
              </a:solidFill>
              <a:latin typeface="Cursive standard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42006" y="5507768"/>
            <a:ext cx="59824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FF0000"/>
                </a:solidFill>
              </a:rPr>
              <a:t>E</a:t>
            </a:r>
            <a:endParaRPr lang="fr-FR" sz="6600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888341" y="5607652"/>
            <a:ext cx="967501" cy="89588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pic>
        <p:nvPicPr>
          <p:cNvPr id="1028" name="Picture 4" descr="C:\Users\Audrey\Desktop\macaron pas conten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1516"/>
            <a:ext cx="4006686" cy="368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179512" y="188640"/>
            <a:ext cx="4320481" cy="6418709"/>
          </a:xfrm>
          <a:prstGeom prst="roundRect">
            <a:avLst/>
          </a:prstGeom>
          <a:noFill/>
          <a:ln w="57150">
            <a:solidFill>
              <a:srgbClr val="91553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5922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</Words>
  <Application>Microsoft Office PowerPoint</Application>
  <PresentationFormat>Affichage à l'écran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3</cp:revision>
  <dcterms:created xsi:type="dcterms:W3CDTF">2012-10-01T15:58:45Z</dcterms:created>
  <dcterms:modified xsi:type="dcterms:W3CDTF">2012-10-01T16:25:04Z</dcterms:modified>
</cp:coreProperties>
</file>