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875FC-CFB0-4CA5-BDDF-11F69811D481}" type="datetimeFigureOut">
              <a:rPr lang="fr-FR" smtClean="0"/>
              <a:pPr/>
              <a:t>21/08/2013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37B23-1084-4E00-A209-017342167F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6662-1A5C-456E-BE8A-0BC3EAAE45F4}" type="datetimeFigureOut">
              <a:rPr lang="fr-FR" smtClean="0"/>
              <a:pPr/>
              <a:t>21/08/2013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A6E1-1061-4219-A1A8-6664306AE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6662-1A5C-456E-BE8A-0BC3EAAE45F4}" type="datetimeFigureOut">
              <a:rPr lang="fr-FR" smtClean="0"/>
              <a:pPr/>
              <a:t>21/08/2013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A6E1-1061-4219-A1A8-6664306AE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6662-1A5C-456E-BE8A-0BC3EAAE45F4}" type="datetimeFigureOut">
              <a:rPr lang="fr-FR" smtClean="0"/>
              <a:pPr/>
              <a:t>21/08/2013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A6E1-1061-4219-A1A8-6664306AE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6662-1A5C-456E-BE8A-0BC3EAAE45F4}" type="datetimeFigureOut">
              <a:rPr lang="fr-FR" smtClean="0"/>
              <a:pPr/>
              <a:t>21/08/2013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A6E1-1061-4219-A1A8-6664306AE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6662-1A5C-456E-BE8A-0BC3EAAE45F4}" type="datetimeFigureOut">
              <a:rPr lang="fr-FR" smtClean="0"/>
              <a:pPr/>
              <a:t>21/08/2013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A6E1-1061-4219-A1A8-6664306AE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6662-1A5C-456E-BE8A-0BC3EAAE45F4}" type="datetimeFigureOut">
              <a:rPr lang="fr-FR" smtClean="0"/>
              <a:pPr/>
              <a:t>21/08/2013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A6E1-1061-4219-A1A8-6664306AE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6662-1A5C-456E-BE8A-0BC3EAAE45F4}" type="datetimeFigureOut">
              <a:rPr lang="fr-FR" smtClean="0"/>
              <a:pPr/>
              <a:t>21/08/2013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A6E1-1061-4219-A1A8-6664306AE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6662-1A5C-456E-BE8A-0BC3EAAE45F4}" type="datetimeFigureOut">
              <a:rPr lang="fr-FR" smtClean="0"/>
              <a:pPr/>
              <a:t>21/08/2013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A6E1-1061-4219-A1A8-6664306AE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6662-1A5C-456E-BE8A-0BC3EAAE45F4}" type="datetimeFigureOut">
              <a:rPr lang="fr-FR" smtClean="0"/>
              <a:pPr/>
              <a:t>21/08/2013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A6E1-1061-4219-A1A8-6664306AE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6662-1A5C-456E-BE8A-0BC3EAAE45F4}" type="datetimeFigureOut">
              <a:rPr lang="fr-FR" smtClean="0"/>
              <a:pPr/>
              <a:t>21/08/2013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A6E1-1061-4219-A1A8-6664306AE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6662-1A5C-456E-BE8A-0BC3EAAE45F4}" type="datetimeFigureOut">
              <a:rPr lang="fr-FR" smtClean="0"/>
              <a:pPr/>
              <a:t>21/08/2013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A6E1-1061-4219-A1A8-6664306AE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C6662-1A5C-456E-BE8A-0BC3EAAE45F4}" type="datetimeFigureOut">
              <a:rPr lang="fr-FR" smtClean="0"/>
              <a:pPr/>
              <a:t>21/08/2013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FA6E1-1061-4219-A1A8-6664306AE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123cartondemenagement.com/boutique/images_produits/3155h-z.jpg"/>
          <p:cNvPicPr>
            <a:picLocks noChangeAspect="1" noChangeArrowheads="1"/>
          </p:cNvPicPr>
          <p:nvPr/>
        </p:nvPicPr>
        <p:blipFill>
          <a:blip r:embed="rId2" cstate="print"/>
          <a:srcRect b="71394"/>
          <a:stretch>
            <a:fillRect/>
          </a:stretch>
        </p:blipFill>
        <p:spPr bwMode="auto">
          <a:xfrm>
            <a:off x="4617158" y="144016"/>
            <a:ext cx="4360702" cy="836712"/>
          </a:xfrm>
          <a:prstGeom prst="rect">
            <a:avLst/>
          </a:prstGeom>
          <a:noFill/>
        </p:spPr>
      </p:pic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595392" y="116632"/>
          <a:ext cx="4369096" cy="66367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69096"/>
              </a:tblGrid>
              <a:tr h="86409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Julie court dans la cuisine.</a:t>
                      </a: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Ce</a:t>
                      </a: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 château a quatre tours.</a:t>
                      </a:r>
                      <a:endParaRPr lang="fr-FR" sz="180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HelloTypewriter" pitchFamily="2" charset="0"/>
                        <a:cs typeface="+mn-cs"/>
                      </a:endParaRP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Chevalier tue dragon.</a:t>
                      </a: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sz="1800" kern="120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mireille</a:t>
                      </a: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 prend son chien en photo dans le jardin</a:t>
                      </a: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Le canari vole dans sa cage.</a:t>
                      </a: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Le soleil est caché par</a:t>
                      </a: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 les </a:t>
                      </a:r>
                      <a:r>
                        <a:rPr lang="fr-FR" sz="1800" kern="1200" baseline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nuages.</a:t>
                      </a:r>
                      <a:endParaRPr lang="fr-FR" sz="180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HelloTypewriter" pitchFamily="2" charset="0"/>
                        <a:cs typeface="+mn-cs"/>
                      </a:endParaRP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Lundi range chambre Lucas.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4811416" y="98629"/>
            <a:ext cx="4040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700" b="1" dirty="0" smtClean="0">
                <a:solidFill>
                  <a:schemeClr val="bg1"/>
                </a:solidFill>
                <a:latin typeface="HelloTypewriter" pitchFamily="2" charset="0"/>
                <a:ea typeface="HelloTypewriter" pitchFamily="2" charset="0"/>
              </a:rPr>
              <a:t>Cherche les phrases </a:t>
            </a:r>
          </a:p>
          <a:p>
            <a:pPr algn="ctr"/>
            <a:r>
              <a:rPr lang="fr-FR" sz="2700" b="1" dirty="0" smtClean="0">
                <a:solidFill>
                  <a:schemeClr val="bg1"/>
                </a:solidFill>
                <a:latin typeface="HelloTypewriter" pitchFamily="2" charset="0"/>
                <a:ea typeface="HelloTypewriter" pitchFamily="2" charset="0"/>
              </a:rPr>
              <a:t>correctement écrites</a:t>
            </a:r>
            <a:endParaRPr lang="fr-FR" sz="2700" b="1" dirty="0">
              <a:solidFill>
                <a:schemeClr val="bg1"/>
              </a:solidFill>
              <a:latin typeface="HelloTypewriter" pitchFamily="2" charset="0"/>
              <a:ea typeface="HelloTypewriter" pitchFamily="2" charset="0"/>
            </a:endParaRPr>
          </a:p>
        </p:txBody>
      </p:sp>
      <p:pic>
        <p:nvPicPr>
          <p:cNvPr id="10" name="Picture 2" descr="http://www.123cartondemenagement.com/boutique/images_produits/3155h-z.jpg"/>
          <p:cNvPicPr>
            <a:picLocks noChangeAspect="1" noChangeArrowheads="1"/>
          </p:cNvPicPr>
          <p:nvPr/>
        </p:nvPicPr>
        <p:blipFill>
          <a:blip r:embed="rId2" cstate="print"/>
          <a:srcRect b="71394"/>
          <a:stretch>
            <a:fillRect/>
          </a:stretch>
        </p:blipFill>
        <p:spPr bwMode="auto">
          <a:xfrm>
            <a:off x="80654" y="162019"/>
            <a:ext cx="4360702" cy="836712"/>
          </a:xfrm>
          <a:prstGeom prst="rect">
            <a:avLst/>
          </a:prstGeom>
          <a:noFill/>
        </p:spPr>
      </p:pic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58888" y="134635"/>
          <a:ext cx="4369096" cy="66367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69096"/>
              </a:tblGrid>
              <a:tr h="86409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entury Gothic" pitchFamily="34" charset="0"/>
                          <a:ea typeface="HelloTypewriter" pitchFamily="2" charset="0"/>
                        </a:rPr>
                        <a:t>J’ai descendu escalier aie!</a:t>
                      </a:r>
                      <a:endParaRPr lang="fr-FR" dirty="0">
                        <a:latin typeface="Century Gothic" pitchFamily="34" charset="0"/>
                        <a:ea typeface="HelloTypewriter" pitchFamily="2" charset="0"/>
                      </a:endParaRP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entury Gothic" pitchFamily="34" charset="0"/>
                        </a:rPr>
                        <a:t>Mon jardin est tout fleuri.</a:t>
                      </a:r>
                      <a:endParaRPr lang="fr-FR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entury Gothic" pitchFamily="34" charset="0"/>
                        </a:rPr>
                        <a:t>madame</a:t>
                      </a:r>
                      <a:r>
                        <a:rPr lang="fr-FR" baseline="0" dirty="0" smtClean="0">
                          <a:latin typeface="Century Gothic" pitchFamily="34" charset="0"/>
                        </a:rPr>
                        <a:t> machin range toujours son vélo dans l’entrée</a:t>
                      </a:r>
                      <a:endParaRPr lang="fr-FR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entury Gothic" pitchFamily="34" charset="0"/>
                        </a:rPr>
                        <a:t>La girafe a un très long cou.</a:t>
                      </a:r>
                      <a:endParaRPr lang="fr-FR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entury Gothic" pitchFamily="34" charset="0"/>
                        </a:rPr>
                        <a:t>Paris est la capitale de la France.</a:t>
                      </a:r>
                      <a:endParaRPr lang="fr-FR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entury Gothic" pitchFamily="34" charset="0"/>
                        </a:rPr>
                        <a:t>Toujours, jamais, souvent dormir.</a:t>
                      </a:r>
                      <a:endParaRPr lang="fr-FR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Century Gothic" pitchFamily="34" charset="0"/>
                        </a:rPr>
                        <a:t>Le</a:t>
                      </a:r>
                      <a:r>
                        <a:rPr lang="fr-FR" baseline="0" dirty="0" smtClean="0">
                          <a:latin typeface="Century Gothic" pitchFamily="34" charset="0"/>
                        </a:rPr>
                        <a:t> clown est tombé de la chaise.</a:t>
                      </a:r>
                      <a:endParaRPr lang="fr-FR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274912" y="116632"/>
            <a:ext cx="4040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700" b="1" dirty="0" smtClean="0">
                <a:solidFill>
                  <a:schemeClr val="bg1"/>
                </a:solidFill>
                <a:latin typeface="HelloTypewriter" pitchFamily="2" charset="0"/>
                <a:ea typeface="HelloTypewriter" pitchFamily="2" charset="0"/>
              </a:rPr>
              <a:t>Cherche les phrases </a:t>
            </a:r>
          </a:p>
          <a:p>
            <a:pPr algn="ctr"/>
            <a:r>
              <a:rPr lang="fr-FR" sz="2700" b="1" dirty="0" smtClean="0">
                <a:solidFill>
                  <a:schemeClr val="bg1"/>
                </a:solidFill>
                <a:latin typeface="HelloTypewriter" pitchFamily="2" charset="0"/>
                <a:ea typeface="HelloTypewriter" pitchFamily="2" charset="0"/>
              </a:rPr>
              <a:t>correctement écrites</a:t>
            </a:r>
            <a:endParaRPr lang="fr-FR" sz="2700" b="1" dirty="0">
              <a:solidFill>
                <a:schemeClr val="bg1"/>
              </a:solidFill>
              <a:latin typeface="HelloTypewriter" pitchFamily="2" charset="0"/>
              <a:ea typeface="HelloTypewriter" pitchFamily="2" charset="0"/>
            </a:endParaRPr>
          </a:p>
        </p:txBody>
      </p:sp>
      <p:pic>
        <p:nvPicPr>
          <p:cNvPr id="8" name="Picture 2" descr="http://www.jujuetcompagnie.fr/35-78-thickbox/sticker-chat-et-papillo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836712"/>
            <a:ext cx="1970584" cy="1970584"/>
          </a:xfrm>
          <a:prstGeom prst="rect">
            <a:avLst/>
          </a:prstGeom>
          <a:noFill/>
        </p:spPr>
      </p:pic>
      <p:pic>
        <p:nvPicPr>
          <p:cNvPr id="9" name="Picture 2" descr="http://www.jujuetcompagnie.fr/35-78-thickbox/sticker-chat-et-papillo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3944" y="836712"/>
            <a:ext cx="1970584" cy="1970584"/>
          </a:xfrm>
          <a:prstGeom prst="rect">
            <a:avLst/>
          </a:prstGeom>
          <a:noFill/>
        </p:spPr>
      </p:pic>
      <p:sp>
        <p:nvSpPr>
          <p:cNvPr id="13" name="ZoneTexte 12"/>
          <p:cNvSpPr txBox="1"/>
          <p:nvPr/>
        </p:nvSpPr>
        <p:spPr>
          <a:xfrm>
            <a:off x="3694250" y="22768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8244408" y="22768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 rot="16200000">
            <a:off x="8159208" y="5089084"/>
            <a:ext cx="1817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Ecole de Crevette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123cartondemenagement.com/boutique/images_produits/3155h-z.jpg"/>
          <p:cNvPicPr>
            <a:picLocks noChangeAspect="1" noChangeArrowheads="1"/>
          </p:cNvPicPr>
          <p:nvPr/>
        </p:nvPicPr>
        <p:blipFill>
          <a:blip r:embed="rId2" cstate="print"/>
          <a:srcRect b="71394"/>
          <a:stretch>
            <a:fillRect/>
          </a:stretch>
        </p:blipFill>
        <p:spPr bwMode="auto">
          <a:xfrm>
            <a:off x="4617158" y="144016"/>
            <a:ext cx="4360702" cy="836712"/>
          </a:xfrm>
          <a:prstGeom prst="rect">
            <a:avLst/>
          </a:prstGeom>
          <a:noFill/>
        </p:spPr>
      </p:pic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595392" y="116632"/>
          <a:ext cx="4369096" cy="66367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69096"/>
              </a:tblGrid>
              <a:tr h="86409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j’ai mis une casquette et mes lunettes de soleil.</a:t>
                      </a: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Le cirque passe dans notre ville.</a:t>
                      </a: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Ce</a:t>
                      </a: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 géant n’aime fille </a:t>
                      </a: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jamais.</a:t>
                      </a:r>
                      <a:endParaRPr lang="fr-FR" sz="180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HelloTypewriter" pitchFamily="2" charset="0"/>
                        <a:cs typeface="+mn-cs"/>
                      </a:endParaRP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Bienvenue</a:t>
                      </a: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 chat dans niche moi.</a:t>
                      </a:r>
                      <a:endParaRPr lang="fr-FR" sz="180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HelloTypewriter" pitchFamily="2" charset="0"/>
                        <a:cs typeface="+mn-cs"/>
                      </a:endParaRP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Les pompiers sont venus chercher le chat de ma voisine.</a:t>
                      </a: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Les</a:t>
                      </a: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 nuages sont nombreux dans le ciel.</a:t>
                      </a:r>
                      <a:endParaRPr lang="fr-FR" sz="180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HelloTypewriter" pitchFamily="2" charset="0"/>
                        <a:cs typeface="+mn-cs"/>
                      </a:endParaRP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HelloTypewriter" pitchFamily="2" charset="0"/>
                          <a:cs typeface="+mn-cs"/>
                        </a:rPr>
                        <a:t>Le poulain est le petit du cheval.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4811416" y="98629"/>
            <a:ext cx="4040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700" b="1" dirty="0" smtClean="0">
                <a:solidFill>
                  <a:schemeClr val="bg1"/>
                </a:solidFill>
                <a:latin typeface="HelloTypewriter" pitchFamily="2" charset="0"/>
                <a:ea typeface="HelloTypewriter" pitchFamily="2" charset="0"/>
              </a:rPr>
              <a:t>Cherche les phrases </a:t>
            </a:r>
          </a:p>
          <a:p>
            <a:pPr algn="ctr"/>
            <a:r>
              <a:rPr lang="fr-FR" sz="2700" b="1" dirty="0" smtClean="0">
                <a:solidFill>
                  <a:schemeClr val="bg1"/>
                </a:solidFill>
                <a:latin typeface="HelloTypewriter" pitchFamily="2" charset="0"/>
                <a:ea typeface="HelloTypewriter" pitchFamily="2" charset="0"/>
              </a:rPr>
              <a:t>correctement écrites</a:t>
            </a:r>
            <a:endParaRPr lang="fr-FR" sz="2700" b="1" dirty="0">
              <a:solidFill>
                <a:schemeClr val="bg1"/>
              </a:solidFill>
              <a:latin typeface="HelloTypewriter" pitchFamily="2" charset="0"/>
              <a:ea typeface="HelloTypewriter" pitchFamily="2" charset="0"/>
            </a:endParaRPr>
          </a:p>
        </p:txBody>
      </p:sp>
      <p:pic>
        <p:nvPicPr>
          <p:cNvPr id="10" name="Picture 2" descr="http://www.123cartondemenagement.com/boutique/images_produits/3155h-z.jpg"/>
          <p:cNvPicPr>
            <a:picLocks noChangeAspect="1" noChangeArrowheads="1"/>
          </p:cNvPicPr>
          <p:nvPr/>
        </p:nvPicPr>
        <p:blipFill>
          <a:blip r:embed="rId2" cstate="print"/>
          <a:srcRect b="71394"/>
          <a:stretch>
            <a:fillRect/>
          </a:stretch>
        </p:blipFill>
        <p:spPr bwMode="auto">
          <a:xfrm>
            <a:off x="80654" y="162019"/>
            <a:ext cx="4360702" cy="836712"/>
          </a:xfrm>
          <a:prstGeom prst="rect">
            <a:avLst/>
          </a:prstGeom>
          <a:noFill/>
        </p:spPr>
      </p:pic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58888" y="134635"/>
          <a:ext cx="4369096" cy="66367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69096"/>
              </a:tblGrid>
              <a:tr h="86409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entury Gothic" pitchFamily="34" charset="0"/>
                          <a:ea typeface="HelloTypewriter" pitchFamily="2" charset="0"/>
                        </a:rPr>
                        <a:t>Les feuilles des arbres tombent en automne.</a:t>
                      </a:r>
                      <a:endParaRPr lang="fr-FR" dirty="0">
                        <a:latin typeface="Century Gothic" pitchFamily="34" charset="0"/>
                        <a:ea typeface="HelloTypewriter" pitchFamily="2" charset="0"/>
                      </a:endParaRP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entury Gothic" pitchFamily="34" charset="0"/>
                        </a:rPr>
                        <a:t>Cheval</a:t>
                      </a:r>
                      <a:r>
                        <a:rPr lang="fr-FR" baseline="0" dirty="0" smtClean="0">
                          <a:latin typeface="Century Gothic" pitchFamily="34" charset="0"/>
                        </a:rPr>
                        <a:t> avale bon foin.</a:t>
                      </a:r>
                      <a:endParaRPr lang="fr-FR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entury Gothic" pitchFamily="34" charset="0"/>
                        </a:rPr>
                        <a:t>Le renard court après le lapin.</a:t>
                      </a:r>
                      <a:endParaRPr lang="fr-FR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entury Gothic" pitchFamily="34" charset="0"/>
                        </a:rPr>
                        <a:t>ce</a:t>
                      </a:r>
                      <a:r>
                        <a:rPr lang="fr-FR" baseline="0" dirty="0" smtClean="0">
                          <a:latin typeface="Century Gothic" pitchFamily="34" charset="0"/>
                        </a:rPr>
                        <a:t> matin, je me suis levé tôt pour venir à l’école</a:t>
                      </a:r>
                      <a:endParaRPr lang="fr-FR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entury Gothic" pitchFamily="34" charset="0"/>
                        </a:rPr>
                        <a:t>Lucas</a:t>
                      </a:r>
                      <a:r>
                        <a:rPr lang="fr-FR" baseline="0" dirty="0" smtClean="0">
                          <a:latin typeface="Century Gothic" pitchFamily="34" charset="0"/>
                        </a:rPr>
                        <a:t> n’aime pas les épinards.</a:t>
                      </a:r>
                      <a:endParaRPr lang="fr-FR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entury Gothic" pitchFamily="34" charset="0"/>
                        </a:rPr>
                        <a:t>La poule et le coq vivent dans un poulailler.</a:t>
                      </a:r>
                      <a:endParaRPr lang="fr-FR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8246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Century Gothic" pitchFamily="34" charset="0"/>
                          <a:ea typeface="HelloTypewriter" pitchFamily="2" charset="0"/>
                        </a:rPr>
                        <a:t>Martine cuisine souvent</a:t>
                      </a:r>
                      <a:r>
                        <a:rPr lang="fr-FR" baseline="0" dirty="0" smtClean="0">
                          <a:latin typeface="Century Gothic" pitchFamily="34" charset="0"/>
                          <a:ea typeface="HelloTypewriter" pitchFamily="2" charset="0"/>
                        </a:rPr>
                        <a:t> de bons gâteaux pour ses petits enfants</a:t>
                      </a:r>
                      <a:endParaRPr lang="fr-FR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274912" y="116632"/>
            <a:ext cx="4040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700" b="1" dirty="0" smtClean="0">
                <a:solidFill>
                  <a:schemeClr val="bg1"/>
                </a:solidFill>
                <a:latin typeface="HelloTypewriter" pitchFamily="2" charset="0"/>
                <a:ea typeface="HelloTypewriter" pitchFamily="2" charset="0"/>
              </a:rPr>
              <a:t>Cherche les phrases </a:t>
            </a:r>
          </a:p>
          <a:p>
            <a:pPr algn="ctr"/>
            <a:r>
              <a:rPr lang="fr-FR" sz="2700" b="1" dirty="0" smtClean="0">
                <a:solidFill>
                  <a:schemeClr val="bg1"/>
                </a:solidFill>
                <a:latin typeface="HelloTypewriter" pitchFamily="2" charset="0"/>
                <a:ea typeface="HelloTypewriter" pitchFamily="2" charset="0"/>
              </a:rPr>
              <a:t>correctement écrites</a:t>
            </a:r>
            <a:endParaRPr lang="fr-FR" sz="2700" b="1" dirty="0">
              <a:solidFill>
                <a:schemeClr val="bg1"/>
              </a:solidFill>
              <a:latin typeface="HelloTypewriter" pitchFamily="2" charset="0"/>
              <a:ea typeface="HelloTypewriter" pitchFamily="2" charset="0"/>
            </a:endParaRPr>
          </a:p>
        </p:txBody>
      </p:sp>
      <p:pic>
        <p:nvPicPr>
          <p:cNvPr id="2050" name="Picture 2" descr="http://www.jujuetcompagnie.fr/35-78-thickbox/sticker-chat-et-papillo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700808"/>
            <a:ext cx="1970584" cy="1970584"/>
          </a:xfrm>
          <a:prstGeom prst="rect">
            <a:avLst/>
          </a:prstGeom>
          <a:noFill/>
        </p:spPr>
      </p:pic>
      <p:pic>
        <p:nvPicPr>
          <p:cNvPr id="9" name="Picture 2" descr="http://www.jujuetcompagnie.fr/35-78-thickbox/sticker-chat-et-papillo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700808"/>
            <a:ext cx="1970584" cy="1970584"/>
          </a:xfrm>
          <a:prstGeom prst="rect">
            <a:avLst/>
          </a:prstGeom>
          <a:noFill/>
        </p:spPr>
      </p:pic>
      <p:sp>
        <p:nvSpPr>
          <p:cNvPr id="14" name="ZoneTexte 13"/>
          <p:cNvSpPr txBox="1"/>
          <p:nvPr/>
        </p:nvSpPr>
        <p:spPr>
          <a:xfrm>
            <a:off x="3766258" y="31316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8302762" y="31409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4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 rot="16200000">
            <a:off x="8159208" y="5089084"/>
            <a:ext cx="1817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Ecole de Crevette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239</Words>
  <Application>Microsoft Office PowerPoint</Application>
  <PresentationFormat>Affichage à l'écran (4:3)</PresentationFormat>
  <Paragraphs>42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Famille FOREST</dc:creator>
  <cp:lastModifiedBy>Famille FOREST</cp:lastModifiedBy>
  <cp:revision>6</cp:revision>
  <dcterms:created xsi:type="dcterms:W3CDTF">2013-08-21T13:21:51Z</dcterms:created>
  <dcterms:modified xsi:type="dcterms:W3CDTF">2013-08-21T14:27:25Z</dcterms:modified>
</cp:coreProperties>
</file>