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DE6B-E514-4BB1-AE17-8C4B7CBC58A5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5FE10-EEEA-4FAA-AC1B-715C26254D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27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A6A70-AACD-4410-AB66-5848A13BAF5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5625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194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10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22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09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49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1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191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02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51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18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110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4B59-0B29-4AA5-8C07-E58DF210AC63}" type="datetimeFigureOut">
              <a:rPr lang="fr-FR" smtClean="0"/>
              <a:t>16/05/2016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F224-CB7B-4C4C-9FD0-11CA1FE1C4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68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88640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4652392" y="188640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98660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34664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70668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306672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426768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786808" y="953288"/>
            <a:ext cx="318120" cy="34178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07504" y="1844824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4652392" y="1844824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07504" y="3501008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4652392" y="3501008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07504" y="5157192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4652392" y="5157192"/>
            <a:ext cx="4392488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à coins arrondis 34"/>
          <p:cNvSpPr/>
          <p:nvPr/>
        </p:nvSpPr>
        <p:spPr>
          <a:xfrm>
            <a:off x="194468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230472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266476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à coins arrondis 37"/>
          <p:cNvSpPr/>
          <p:nvPr/>
        </p:nvSpPr>
        <p:spPr>
          <a:xfrm>
            <a:off x="302480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384848" y="272651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AutoShape 7" descr="Résultat de recherche d'images pour &quot;clipart champigno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687625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723629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à coins arrondis 51"/>
          <p:cNvSpPr/>
          <p:nvPr/>
        </p:nvSpPr>
        <p:spPr>
          <a:xfrm>
            <a:off x="8316416" y="2636912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250570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286574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322578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3585828" y="445553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à coins arrondis 60"/>
          <p:cNvSpPr/>
          <p:nvPr/>
        </p:nvSpPr>
        <p:spPr>
          <a:xfrm>
            <a:off x="2150604" y="4456195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à coins arrondis 67"/>
          <p:cNvSpPr/>
          <p:nvPr/>
        </p:nvSpPr>
        <p:spPr>
          <a:xfrm>
            <a:off x="2957736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à coins arrondis 69"/>
          <p:cNvSpPr/>
          <p:nvPr/>
        </p:nvSpPr>
        <p:spPr>
          <a:xfrm>
            <a:off x="3677816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677416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713420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à coins arrondis 75"/>
          <p:cNvSpPr/>
          <p:nvPr/>
        </p:nvSpPr>
        <p:spPr>
          <a:xfrm>
            <a:off x="749424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785428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8214320" y="6104880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8574360" y="6104880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à coins arrondis 81"/>
          <p:cNvSpPr/>
          <p:nvPr/>
        </p:nvSpPr>
        <p:spPr>
          <a:xfrm>
            <a:off x="6419056" y="610554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735022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à coins arrondis 89"/>
          <p:cNvSpPr/>
          <p:nvPr/>
        </p:nvSpPr>
        <p:spPr>
          <a:xfrm>
            <a:off x="771026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à coins arrondis 90"/>
          <p:cNvSpPr/>
          <p:nvPr/>
        </p:nvSpPr>
        <p:spPr>
          <a:xfrm>
            <a:off x="807030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à coins arrondis 91"/>
          <p:cNvSpPr/>
          <p:nvPr/>
        </p:nvSpPr>
        <p:spPr>
          <a:xfrm>
            <a:off x="8430344" y="436510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à coins arrondis 93"/>
          <p:cNvSpPr/>
          <p:nvPr/>
        </p:nvSpPr>
        <p:spPr>
          <a:xfrm>
            <a:off x="6998171" y="436977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à coins arrondis 94"/>
          <p:cNvSpPr/>
          <p:nvPr/>
        </p:nvSpPr>
        <p:spPr>
          <a:xfrm>
            <a:off x="6630144" y="436977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à coins arrondis 96"/>
          <p:cNvSpPr/>
          <p:nvPr/>
        </p:nvSpPr>
        <p:spPr>
          <a:xfrm>
            <a:off x="2584240" y="6021288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1618420" y="953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à coins arrondis 98"/>
          <p:cNvSpPr/>
          <p:nvPr/>
        </p:nvSpPr>
        <p:spPr>
          <a:xfrm>
            <a:off x="677813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à coins arrondis 99"/>
          <p:cNvSpPr/>
          <p:nvPr/>
        </p:nvSpPr>
        <p:spPr>
          <a:xfrm>
            <a:off x="749821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Parenthèse fermante 100"/>
          <p:cNvSpPr/>
          <p:nvPr/>
        </p:nvSpPr>
        <p:spPr>
          <a:xfrm rot="16200000">
            <a:off x="7573292" y="724880"/>
            <a:ext cx="165638" cy="703637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" name="Picture 10" descr="http://cliparts.co/cliparts/8ix/n59/8ixn597b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294" y="389741"/>
            <a:ext cx="720080" cy="628270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Rectangle à coins arrondis 102"/>
          <p:cNvSpPr/>
          <p:nvPr/>
        </p:nvSpPr>
        <p:spPr>
          <a:xfrm>
            <a:off x="7138179" y="1127414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à coins arrondis 103"/>
          <p:cNvSpPr/>
          <p:nvPr/>
        </p:nvSpPr>
        <p:spPr>
          <a:xfrm>
            <a:off x="7858259" y="1127414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rc plein 5"/>
          <p:cNvSpPr/>
          <p:nvPr/>
        </p:nvSpPr>
        <p:spPr>
          <a:xfrm>
            <a:off x="7714243" y="2384884"/>
            <a:ext cx="458157" cy="540060"/>
          </a:xfrm>
          <a:prstGeom prst="blockArc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759633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7956376" y="2636912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à coins arrondis 104"/>
          <p:cNvSpPr/>
          <p:nvPr/>
        </p:nvSpPr>
        <p:spPr>
          <a:xfrm>
            <a:off x="6054080" y="6105543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Parenthèse fermante 107"/>
          <p:cNvSpPr/>
          <p:nvPr/>
        </p:nvSpPr>
        <p:spPr>
          <a:xfrm rot="16200000">
            <a:off x="6281316" y="5811659"/>
            <a:ext cx="241617" cy="372844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39730" y="5517232"/>
            <a:ext cx="602940" cy="492401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571"/>
          <a:stretch/>
        </p:blipFill>
        <p:spPr bwMode="auto">
          <a:xfrm>
            <a:off x="395536" y="260648"/>
            <a:ext cx="792088" cy="1399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avec flèche 7"/>
          <p:cNvCxnSpPr/>
          <p:nvPr/>
        </p:nvCxnSpPr>
        <p:spPr>
          <a:xfrm flipH="1">
            <a:off x="791580" y="389741"/>
            <a:ext cx="684076" cy="6869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628" y="350085"/>
            <a:ext cx="1287587" cy="1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913278"/>
            <a:ext cx="1555998" cy="1410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Connecteur droit avec flèche 83"/>
          <p:cNvCxnSpPr/>
          <p:nvPr/>
        </p:nvCxnSpPr>
        <p:spPr>
          <a:xfrm flipH="1">
            <a:off x="1121092" y="2237987"/>
            <a:ext cx="684076" cy="6869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AutoShape 6" descr="Résultat de recherche d'images pour &quot;clipart gomm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628" y="2081886"/>
            <a:ext cx="1420627" cy="1073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3586259"/>
            <a:ext cx="1389428" cy="1389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263" y="3627442"/>
            <a:ext cx="1270818" cy="125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Rectangle à coins arrondis 85"/>
          <p:cNvSpPr/>
          <p:nvPr/>
        </p:nvSpPr>
        <p:spPr>
          <a:xfrm>
            <a:off x="2198551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à coins arrondis 87"/>
          <p:cNvSpPr/>
          <p:nvPr/>
        </p:nvSpPr>
        <p:spPr>
          <a:xfrm>
            <a:off x="1825055" y="6021288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Parenthèse fermante 92"/>
          <p:cNvSpPr/>
          <p:nvPr/>
        </p:nvSpPr>
        <p:spPr>
          <a:xfrm rot="16200000">
            <a:off x="2432944" y="5704635"/>
            <a:ext cx="241617" cy="372844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91358" y="5410208"/>
            <a:ext cx="602940" cy="492401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8" name="Parenthèse fermante 97"/>
          <p:cNvSpPr/>
          <p:nvPr/>
        </p:nvSpPr>
        <p:spPr>
          <a:xfrm rot="16200000">
            <a:off x="3764834" y="5642906"/>
            <a:ext cx="165638" cy="703637"/>
          </a:xfrm>
          <a:prstGeom prst="rightBracket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6" name="Picture 10" descr="http://cliparts.co/cliparts/8ix/n59/8ixn597b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836" y="5307767"/>
            <a:ext cx="720080" cy="628270"/>
          </a:xfrm>
          <a:prstGeom prst="rect">
            <a:avLst/>
          </a:prstGeom>
          <a:noFill/>
          <a:ln w="38100"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Rectangle à coins arrondis 68"/>
          <p:cNvSpPr/>
          <p:nvPr/>
        </p:nvSpPr>
        <p:spPr>
          <a:xfrm>
            <a:off x="3317776" y="6021288"/>
            <a:ext cx="318120" cy="3417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à coins arrondis 70"/>
          <p:cNvSpPr/>
          <p:nvPr/>
        </p:nvSpPr>
        <p:spPr>
          <a:xfrm>
            <a:off x="4037856" y="6021288"/>
            <a:ext cx="318120" cy="3417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utoShape 11" descr="Résultat de recherche d'images pour &quot;clipart taureau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31" y="5380191"/>
            <a:ext cx="1315086" cy="115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 bwMode="auto">
          <a:xfrm>
            <a:off x="4763866" y="5430330"/>
            <a:ext cx="1242442" cy="96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ZoneTexte 106"/>
          <p:cNvSpPr txBox="1"/>
          <p:nvPr/>
        </p:nvSpPr>
        <p:spPr>
          <a:xfrm>
            <a:off x="7495944" y="6669360"/>
            <a:ext cx="139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Delius" panose="02000603000000000000" pitchFamily="2" charset="0"/>
              </a:rPr>
              <a:t>Ecole de Crevette</a:t>
            </a:r>
            <a:endParaRPr lang="fr-FR" sz="1200" dirty="0">
              <a:latin typeface="Deliu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08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24528" y="652336"/>
            <a:ext cx="1066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seau</a:t>
            </a:r>
            <a:endParaRPr lang="fr-FR" sz="3200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6032833" y="652336"/>
            <a:ext cx="170751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m</a:t>
            </a:r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aillot</a:t>
            </a:r>
          </a:p>
          <a:p>
            <a:pPr algn="ctr"/>
            <a:r>
              <a:rPr lang="fr-FR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  <a:sym typeface="Wingdings" panose="05000000000000000000" pitchFamily="2" charset="2"/>
              </a:rPr>
              <a:t> emmailloter</a:t>
            </a:r>
            <a:endParaRPr lang="fr-FR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1494980" y="2308520"/>
            <a:ext cx="15872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gomme</a:t>
            </a:r>
            <a:endParaRPr lang="fr-FR" sz="3200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6254563" y="2308520"/>
            <a:ext cx="1300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cacao</a:t>
            </a:r>
            <a:endParaRPr lang="fr-FR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1454802" y="3826203"/>
            <a:ext cx="1507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tomate</a:t>
            </a:r>
            <a:endParaRPr lang="fr-FR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6312137" y="3964703"/>
            <a:ext cx="1212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piano</a:t>
            </a:r>
            <a:endParaRPr lang="fr-FR" sz="3200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1259632" y="5620888"/>
            <a:ext cx="18710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autruche</a:t>
            </a:r>
            <a:endParaRPr lang="fr-FR" sz="3200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6084168" y="5620888"/>
            <a:ext cx="1659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solidFill>
                  <a:schemeClr val="bg1">
                    <a:lumMod val="65000"/>
                  </a:schemeClr>
                </a:solidFill>
                <a:latin typeface="Delius" panose="02000603000000000000" pitchFamily="2" charset="0"/>
              </a:rPr>
              <a:t>taureau</a:t>
            </a:r>
            <a:endParaRPr lang="fr-FR" sz="3200" dirty="0">
              <a:solidFill>
                <a:schemeClr val="bg1">
                  <a:lumMod val="65000"/>
                </a:schemeClr>
              </a:solidFill>
              <a:latin typeface="Delius" panose="02000603000000000000" pitchFamily="2" charset="0"/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7495944" y="6669360"/>
            <a:ext cx="1396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Delius" panose="02000603000000000000" pitchFamily="2" charset="0"/>
              </a:rPr>
              <a:t>Ecole de Crevette</a:t>
            </a:r>
            <a:endParaRPr lang="fr-FR" sz="1200" dirty="0">
              <a:latin typeface="Delius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779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Affichage à l'écran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1</cp:revision>
  <dcterms:created xsi:type="dcterms:W3CDTF">2016-05-16T16:22:40Z</dcterms:created>
  <dcterms:modified xsi:type="dcterms:W3CDTF">2016-05-16T16:22:59Z</dcterms:modified>
</cp:coreProperties>
</file>