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79405"/>
              </p:ext>
            </p:extLst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5" y="14928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05" y="3652909"/>
            <a:ext cx="1537253" cy="143135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61" y="363303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8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05" y="36529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50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6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05" y="36529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0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5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02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50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63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7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0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5" y="14928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05" y="36529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2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0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5" y="14928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41" y="365953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7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5" y="14928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2" y="3679409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5" y="1492807"/>
            <a:ext cx="1537253" cy="14313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3672781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7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5" y="1492807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2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9" y="151268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3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5" y="1519307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64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532555"/>
            <a:ext cx="1537253" cy="143135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6" y="1539183"/>
            <a:ext cx="1537253" cy="143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59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10</cp:revision>
  <dcterms:created xsi:type="dcterms:W3CDTF">2017-04-11T14:30:12Z</dcterms:created>
  <dcterms:modified xsi:type="dcterms:W3CDTF">2017-04-14T16:00:13Z</dcterms:modified>
</cp:coreProperties>
</file>