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65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4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03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9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9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2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58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37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90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11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FFB4-DC6F-4728-B020-A34A63D54638}" type="datetimeFigureOut">
              <a:rPr lang="fr-FR" smtClean="0"/>
              <a:t>14/04/2017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64AEC-8F9D-4415-988C-485AADBE92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5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279405"/>
              </p:ext>
            </p:extLst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905" y="3652909"/>
            <a:ext cx="1537253" cy="1431354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61" y="363303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3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81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905" y="36529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50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60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905" y="36529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80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5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02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50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63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27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0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905" y="36529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72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0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241" y="365953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17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582" y="3679409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2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74" y="3672781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7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85" y="1492807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2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29" y="151268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3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5" y="1519307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64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238538" y="1075474"/>
          <a:ext cx="8613915" cy="4359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783">
                  <a:extLst>
                    <a:ext uri="{9D8B030D-6E8A-4147-A177-3AD203B41FA5}">
                      <a16:colId xmlns:a16="http://schemas.microsoft.com/office/drawing/2014/main" val="282259523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2174979170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4245660994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630045867"/>
                    </a:ext>
                  </a:extLst>
                </a:gridCol>
                <a:gridCol w="1722783">
                  <a:extLst>
                    <a:ext uri="{9D8B030D-6E8A-4147-A177-3AD203B41FA5}">
                      <a16:colId xmlns:a16="http://schemas.microsoft.com/office/drawing/2014/main" val="132918072"/>
                    </a:ext>
                  </a:extLst>
                </a:gridCol>
              </a:tblGrid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55122381"/>
                  </a:ext>
                </a:extLst>
              </a:tr>
              <a:tr h="217998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466840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8" y="1532555"/>
            <a:ext cx="1537253" cy="143135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206" y="1539183"/>
            <a:ext cx="1537253" cy="143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593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859</TotalTime>
  <Words>0</Words>
  <Application>Microsoft Office PowerPoint</Application>
  <PresentationFormat>Affichage à l'écran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FOREST Audrey</dc:creator>
  <cp:lastModifiedBy>FOREST Audrey</cp:lastModifiedBy>
  <cp:revision>10</cp:revision>
  <dcterms:created xsi:type="dcterms:W3CDTF">2017-04-11T14:30:12Z</dcterms:created>
  <dcterms:modified xsi:type="dcterms:W3CDTF">2017-04-14T16:00:13Z</dcterms:modified>
</cp:coreProperties>
</file>