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44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916832" y="1187624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624" y="1187624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3401271" y="1187624"/>
            <a:ext cx="54006" cy="7956376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5384296" y="1187624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501008" y="1187624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10860" y="246346"/>
            <a:ext cx="4894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prstClr val="black"/>
                </a:solidFill>
                <a:latin typeface="Fineliner Script" pitchFamily="50" charset="0"/>
              </a:rPr>
              <a:t>Compare les nombres… N’oublie pas, Fritz est très gourmand et mange toujours les nombres les plus grands !</a:t>
            </a:r>
            <a:endParaRPr lang="fr-FR" sz="2000" dirty="0">
              <a:solidFill>
                <a:prstClr val="black"/>
              </a:solidFill>
              <a:latin typeface="Fineliner Script" pitchFamily="50" charset="0"/>
            </a:endParaRPr>
          </a:p>
        </p:txBody>
      </p:sp>
      <p:pic>
        <p:nvPicPr>
          <p:cNvPr id="24" name="Picture 2" descr="C:\ECOLE AUDREY\PE (matière) 25.6\Mathématiques X\02 - NUMERATION\01 - Comparaison, rangement des nombres\fritz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85" y="160835"/>
            <a:ext cx="856024" cy="8853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/>
          <p:cNvSpPr txBox="1"/>
          <p:nvPr/>
        </p:nvSpPr>
        <p:spPr>
          <a:xfrm>
            <a:off x="6288948" y="316819"/>
            <a:ext cx="6062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prstClr val="black"/>
                </a:solidFill>
                <a:latin typeface="Cursive standard" pitchFamily="2" charset="0"/>
              </a:rPr>
              <a:t>9</a:t>
            </a:r>
            <a:endParaRPr lang="fr-FR" sz="5400" dirty="0">
              <a:solidFill>
                <a:prstClr val="black"/>
              </a:solidFill>
              <a:latin typeface="Cursive standar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231472" y="316819"/>
            <a:ext cx="6062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prstClr val="black"/>
                </a:solidFill>
                <a:latin typeface="Cursive standard" pitchFamily="2" charset="0"/>
              </a:rPr>
              <a:t>3</a:t>
            </a:r>
            <a:endParaRPr lang="fr-FR" sz="5400" dirty="0">
              <a:solidFill>
                <a:prstClr val="black"/>
              </a:solidFill>
              <a:latin typeface="Cursive standard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31472" y="133053"/>
            <a:ext cx="1512168" cy="82117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1916832" y="3147277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44624" y="3147277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384296" y="3147277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3501008" y="3147277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1941756" y="5163501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69548" y="5163501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5373216" y="5163501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3525932" y="5163501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1977760" y="7139523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105552" y="7139523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5373216" y="7139523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3542856" y="7139474"/>
            <a:ext cx="1404156" cy="18722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51131" y="1564979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351131" y="3534112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1387605" y="5552817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416527" y="7569041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4797152" y="1572161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830059" y="3564889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830059" y="5508104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4847917" y="7569040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latin typeface="Andalus" pitchFamily="18" charset="-78"/>
                <a:cs typeface="Andalus" pitchFamily="18" charset="-78"/>
              </a:rPr>
              <a:t>?</a:t>
            </a:r>
            <a:endParaRPr lang="fr-FR" sz="80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46496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Famille FOREST</cp:lastModifiedBy>
  <cp:revision>5</cp:revision>
  <dcterms:created xsi:type="dcterms:W3CDTF">2013-02-10T19:22:03Z</dcterms:created>
  <dcterms:modified xsi:type="dcterms:W3CDTF">2013-05-08T12:16:06Z</dcterms:modified>
</cp:coreProperties>
</file>