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80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978C-80EB-435C-A207-8BDD00D12BE8}" type="datetimeFigureOut">
              <a:rPr lang="fr-FR" smtClean="0"/>
              <a:t>16/09/2014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E1E1-C4E0-41F8-9634-895C0F3703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1154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978C-80EB-435C-A207-8BDD00D12BE8}" type="datetimeFigureOut">
              <a:rPr lang="fr-FR" smtClean="0"/>
              <a:t>16/09/2014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E1E1-C4E0-41F8-9634-895C0F3703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826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978C-80EB-435C-A207-8BDD00D12BE8}" type="datetimeFigureOut">
              <a:rPr lang="fr-FR" smtClean="0"/>
              <a:t>16/09/2014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E1E1-C4E0-41F8-9634-895C0F3703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0381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978C-80EB-435C-A207-8BDD00D12BE8}" type="datetimeFigureOut">
              <a:rPr lang="fr-FR" smtClean="0"/>
              <a:t>16/09/2014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E1E1-C4E0-41F8-9634-895C0F3703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28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978C-80EB-435C-A207-8BDD00D12BE8}" type="datetimeFigureOut">
              <a:rPr lang="fr-FR" smtClean="0"/>
              <a:t>16/09/2014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E1E1-C4E0-41F8-9634-895C0F3703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4629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978C-80EB-435C-A207-8BDD00D12BE8}" type="datetimeFigureOut">
              <a:rPr lang="fr-FR" smtClean="0"/>
              <a:t>16/09/2014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E1E1-C4E0-41F8-9634-895C0F3703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4145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978C-80EB-435C-A207-8BDD00D12BE8}" type="datetimeFigureOut">
              <a:rPr lang="fr-FR" smtClean="0"/>
              <a:t>16/09/2014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E1E1-C4E0-41F8-9634-895C0F3703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3167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978C-80EB-435C-A207-8BDD00D12BE8}" type="datetimeFigureOut">
              <a:rPr lang="fr-FR" smtClean="0"/>
              <a:t>16/09/2014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E1E1-C4E0-41F8-9634-895C0F3703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3558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978C-80EB-435C-A207-8BDD00D12BE8}" type="datetimeFigureOut">
              <a:rPr lang="fr-FR" smtClean="0"/>
              <a:t>16/09/2014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E1E1-C4E0-41F8-9634-895C0F3703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8138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978C-80EB-435C-A207-8BDD00D12BE8}" type="datetimeFigureOut">
              <a:rPr lang="fr-FR" smtClean="0"/>
              <a:t>16/09/2014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E1E1-C4E0-41F8-9634-895C0F3703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9347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978C-80EB-435C-A207-8BDD00D12BE8}" type="datetimeFigureOut">
              <a:rPr lang="fr-FR" smtClean="0"/>
              <a:t>16/09/2014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E1E1-C4E0-41F8-9634-895C0F3703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1172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C978C-80EB-435C-A207-8BDD00D12BE8}" type="datetimeFigureOut">
              <a:rPr lang="fr-FR" smtClean="0"/>
              <a:t>16/09/2014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FE1E1-C4E0-41F8-9634-895C0F3703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1474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3596736" y="107504"/>
            <a:ext cx="3144632" cy="3384376"/>
          </a:xfrm>
          <a:prstGeom prst="rect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260648" y="107504"/>
            <a:ext cx="3232400" cy="3413425"/>
          </a:xfrm>
          <a:prstGeom prst="rect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66" b="28845"/>
          <a:stretch/>
        </p:blipFill>
        <p:spPr bwMode="auto">
          <a:xfrm>
            <a:off x="332656" y="4814596"/>
            <a:ext cx="6229350" cy="4640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44624" y="5580112"/>
            <a:ext cx="6333785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9900" dirty="0" smtClean="0">
                <a:latin typeface="Cursive standard" pitchFamily="2" charset="0"/>
              </a:rPr>
              <a:t> a  A</a:t>
            </a:r>
            <a:endParaRPr lang="fr-FR" sz="19900" dirty="0">
              <a:latin typeface="Cursive standard" pitchFamily="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60648" y="107505"/>
            <a:ext cx="3186683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3900" dirty="0" smtClean="0">
                <a:latin typeface="KBGobbleDay" panose="02000603000000000000" pitchFamily="2" charset="0"/>
                <a:ea typeface="KBGobbleDay" panose="02000603000000000000" pitchFamily="2" charset="0"/>
              </a:rPr>
              <a:t>A</a:t>
            </a:r>
            <a:endParaRPr lang="fr-FR" sz="11500" dirty="0">
              <a:latin typeface="KBGobbleDay" panose="02000603000000000000" pitchFamily="2" charset="0"/>
              <a:ea typeface="KBGobbleDay" panose="02000603000000000000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76848" y="-252536"/>
            <a:ext cx="1542410" cy="31547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9900" dirty="0" smtClean="0">
                <a:latin typeface="KBGobbleDay" panose="02000603000000000000" pitchFamily="2" charset="0"/>
                <a:ea typeface="KBGobbleDay" panose="02000603000000000000" pitchFamily="2" charset="0"/>
              </a:rPr>
              <a:t>a</a:t>
            </a:r>
            <a:endParaRPr lang="fr-FR" sz="19900" dirty="0">
              <a:latin typeface="KBGobbleDay" panose="02000603000000000000" pitchFamily="2" charset="0"/>
              <a:ea typeface="KBGobbleDay" panose="02000603000000000000" pitchFamily="2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90" t="22252" r="43797" b="20409"/>
          <a:stretch/>
        </p:blipFill>
        <p:spPr bwMode="auto">
          <a:xfrm>
            <a:off x="3555726" y="388843"/>
            <a:ext cx="3469652" cy="3132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http://csimg.choozen.fr/srv/FR/29052914534/T/300x300/C/FFFFFF/url/stickers-abeille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102" y="2637621"/>
            <a:ext cx="4353950" cy="435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66886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5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Audrey</dc:creator>
  <cp:lastModifiedBy>Audrey</cp:lastModifiedBy>
  <cp:revision>28</cp:revision>
  <dcterms:created xsi:type="dcterms:W3CDTF">2014-01-30T16:33:28Z</dcterms:created>
  <dcterms:modified xsi:type="dcterms:W3CDTF">2014-09-16T15:10:29Z</dcterms:modified>
</cp:coreProperties>
</file>