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183907"/>
              </p:ext>
            </p:extLst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53" y="1430061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80" y="3510649"/>
            <a:ext cx="1229553" cy="174115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981" y="3517277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566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80" y="351064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14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473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80" y="351064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1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1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01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23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84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800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8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53" y="1430061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80" y="351064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2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4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53" y="1430061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79" y="3490769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3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53" y="1430061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69" y="348414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4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53" y="1430061"/>
            <a:ext cx="1229553" cy="174115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9" y="346426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53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53" y="1430061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67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52" y="1423433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6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51" y="1403553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6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1" y="1377045"/>
            <a:ext cx="1229553" cy="17411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141" y="1396925"/>
            <a:ext cx="1229553" cy="174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35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11</cp:revision>
  <dcterms:created xsi:type="dcterms:W3CDTF">2017-04-11T14:30:12Z</dcterms:created>
  <dcterms:modified xsi:type="dcterms:W3CDTF">2017-04-14T16:07:14Z</dcterms:modified>
</cp:coreProperties>
</file>