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10" y="-138"/>
      </p:cViewPr>
      <p:guideLst>
        <p:guide orient="horz" pos="2382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733E9-7D21-4CEA-8F23-C44ED02D3173}" type="datetimeFigureOut">
              <a:rPr lang="fr-FR" smtClean="0"/>
              <a:pPr/>
              <a:t>07/06/2012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5F55E-E85C-4F99-9156-9491DEE365E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421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5F55E-E85C-4F99-9156-9491DEE365E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1" cy="1620771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1" y="4284717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FCFF-1B1B-48AA-850C-88FAC85B03D5}" type="datetimeFigureOut">
              <a:rPr lang="fr-FR" smtClean="0"/>
              <a:pPr/>
              <a:t>07/06/2012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33F2-E537-454F-97B9-E2B100CA77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FCFF-1B1B-48AA-850C-88FAC85B03D5}" type="datetimeFigureOut">
              <a:rPr lang="fr-FR" smtClean="0"/>
              <a:pPr/>
              <a:t>07/06/2012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33F2-E537-454F-97B9-E2B100CA77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7" cy="71131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40" y="334306"/>
            <a:ext cx="8263250" cy="71131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FCFF-1B1B-48AA-850C-88FAC85B03D5}" type="datetimeFigureOut">
              <a:rPr lang="fr-FR" smtClean="0"/>
              <a:pPr/>
              <a:t>07/06/2012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33F2-E537-454F-97B9-E2B100CA77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FCFF-1B1B-48AA-850C-88FAC85B03D5}" type="datetimeFigureOut">
              <a:rPr lang="fr-FR" smtClean="0"/>
              <a:pPr/>
              <a:t>07/06/2012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33F2-E537-454F-97B9-E2B100CA77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1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1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FCFF-1B1B-48AA-850C-88FAC85B03D5}" type="datetimeFigureOut">
              <a:rPr lang="fr-FR" smtClean="0"/>
              <a:pPr/>
              <a:t>07/06/2012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33F2-E537-454F-97B9-E2B100CA77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40" y="1944576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2" y="1944576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FCFF-1B1B-48AA-850C-88FAC85B03D5}" type="datetimeFigureOut">
              <a:rPr lang="fr-FR" smtClean="0"/>
              <a:pPr/>
              <a:t>07/06/2012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33F2-E537-454F-97B9-E2B100CA77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1" y="1692534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1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100" y="1692534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FCFF-1B1B-48AA-850C-88FAC85B03D5}" type="datetimeFigureOut">
              <a:rPr lang="fr-FR" smtClean="0"/>
              <a:pPr/>
              <a:t>07/06/2012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33F2-E537-454F-97B9-E2B100CA77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FCFF-1B1B-48AA-850C-88FAC85B03D5}" type="datetimeFigureOut">
              <a:rPr lang="fr-FR" smtClean="0"/>
              <a:pPr/>
              <a:t>07/06/2012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33F2-E537-454F-97B9-E2B100CA77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FCFF-1B1B-48AA-850C-88FAC85B03D5}" type="datetimeFigureOut">
              <a:rPr lang="fr-FR" smtClean="0"/>
              <a:pPr/>
              <a:t>07/06/2012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33F2-E537-454F-97B9-E2B100CA77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4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2" y="1582265"/>
            <a:ext cx="3518054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FCFF-1B1B-48AA-850C-88FAC85B03D5}" type="datetimeFigureOut">
              <a:rPr lang="fr-FR" smtClean="0"/>
              <a:pPr/>
              <a:t>07/06/2012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33F2-E537-454F-97B9-E2B100CA77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AFCFF-1B1B-48AA-850C-88FAC85B03D5}" type="datetimeFigureOut">
              <a:rPr lang="fr-FR" smtClean="0"/>
              <a:pPr/>
              <a:t>07/06/2012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433F2-E537-454F-97B9-E2B100CA77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1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1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1" y="7008172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AFCFF-1B1B-48AA-850C-88FAC85B03D5}" type="datetimeFigureOut">
              <a:rPr lang="fr-FR" smtClean="0"/>
              <a:pPr/>
              <a:t>07/06/2012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4" y="7008172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33F2-E537-454F-97B9-E2B100CA774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06142" y="116761"/>
            <a:ext cx="2376263" cy="7200800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2898430" y="180232"/>
            <a:ext cx="2376263" cy="7200800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5490717" y="180232"/>
            <a:ext cx="2376263" cy="7200800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94173" y="252239"/>
            <a:ext cx="1800200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3186460" y="252239"/>
            <a:ext cx="1800200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34" name="Rectangle à coins arrondis 33"/>
          <p:cNvSpPr/>
          <p:nvPr/>
        </p:nvSpPr>
        <p:spPr>
          <a:xfrm>
            <a:off x="2970436" y="612279"/>
            <a:ext cx="2232248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Cursive standard" pitchFamily="2" charset="0"/>
            </a:endParaRPr>
          </a:p>
        </p:txBody>
      </p:sp>
      <p:sp>
        <p:nvSpPr>
          <p:cNvPr id="46" name="Ellipse 45"/>
          <p:cNvSpPr/>
          <p:nvPr/>
        </p:nvSpPr>
        <p:spPr>
          <a:xfrm>
            <a:off x="3978548" y="709300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6570836" y="7092999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à coins arrondis 47"/>
          <p:cNvSpPr/>
          <p:nvPr/>
        </p:nvSpPr>
        <p:spPr>
          <a:xfrm>
            <a:off x="5634732" y="324247"/>
            <a:ext cx="2016223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Ellipse 27"/>
          <p:cNvSpPr/>
          <p:nvPr/>
        </p:nvSpPr>
        <p:spPr>
          <a:xfrm>
            <a:off x="1386260" y="7093000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9" name="Connecteur droit 138"/>
          <p:cNvCxnSpPr>
            <a:stCxn id="34" idx="0"/>
            <a:endCxn id="34" idx="2"/>
          </p:cNvCxnSpPr>
          <p:nvPr/>
        </p:nvCxnSpPr>
        <p:spPr>
          <a:xfrm>
            <a:off x="4086560" y="612279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Ellipse 140"/>
          <p:cNvSpPr/>
          <p:nvPr/>
        </p:nvSpPr>
        <p:spPr>
          <a:xfrm>
            <a:off x="3618508" y="1044327"/>
            <a:ext cx="36004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  <p:sp>
        <p:nvSpPr>
          <p:cNvPr id="142" name="Ellipse 141"/>
          <p:cNvSpPr/>
          <p:nvPr/>
        </p:nvSpPr>
        <p:spPr>
          <a:xfrm>
            <a:off x="4770636" y="1044327"/>
            <a:ext cx="36004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  <p:sp>
        <p:nvSpPr>
          <p:cNvPr id="254" name="Rectangle à coins arrondis 253"/>
          <p:cNvSpPr/>
          <p:nvPr/>
        </p:nvSpPr>
        <p:spPr>
          <a:xfrm>
            <a:off x="5562724" y="1044327"/>
            <a:ext cx="2232248" cy="19442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Cursive standard" pitchFamily="2" charset="0"/>
            </a:endParaRPr>
          </a:p>
        </p:txBody>
      </p:sp>
      <p:sp>
        <p:nvSpPr>
          <p:cNvPr id="256" name="Ellipse 255"/>
          <p:cNvSpPr/>
          <p:nvPr/>
        </p:nvSpPr>
        <p:spPr>
          <a:xfrm>
            <a:off x="6282804" y="756295"/>
            <a:ext cx="792088" cy="36004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  <p:sp>
        <p:nvSpPr>
          <p:cNvPr id="162" name="ZoneTexte 161"/>
          <p:cNvSpPr txBox="1"/>
          <p:nvPr/>
        </p:nvSpPr>
        <p:spPr>
          <a:xfrm>
            <a:off x="7355820" y="7284264"/>
            <a:ext cx="33375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Tooney Loons" pitchFamily="50" charset="0"/>
              </a:rPr>
              <a:t>téléchargé gratuitement sur : www.ecoledecrevette.fr</a:t>
            </a:r>
            <a:endParaRPr lang="fr-FR" sz="1200" dirty="0">
              <a:latin typeface="Tooney Loons" pitchFamily="50" charset="0"/>
            </a:endParaRPr>
          </a:p>
        </p:txBody>
      </p:sp>
      <p:sp>
        <p:nvSpPr>
          <p:cNvPr id="167" name="Rectangle à coins arrondis 166"/>
          <p:cNvSpPr/>
          <p:nvPr/>
        </p:nvSpPr>
        <p:spPr>
          <a:xfrm>
            <a:off x="2970436" y="1620391"/>
            <a:ext cx="2232248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Cursive standard" pitchFamily="2" charset="0"/>
            </a:endParaRPr>
          </a:p>
        </p:txBody>
      </p:sp>
      <p:cxnSp>
        <p:nvCxnSpPr>
          <p:cNvPr id="170" name="Connecteur droit 169"/>
          <p:cNvCxnSpPr>
            <a:stCxn id="167" idx="0"/>
            <a:endCxn id="167" idx="2"/>
          </p:cNvCxnSpPr>
          <p:nvPr/>
        </p:nvCxnSpPr>
        <p:spPr>
          <a:xfrm>
            <a:off x="4086560" y="1620391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Ellipse 174"/>
          <p:cNvSpPr/>
          <p:nvPr/>
        </p:nvSpPr>
        <p:spPr>
          <a:xfrm>
            <a:off x="3618508" y="2052439"/>
            <a:ext cx="36004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  <p:sp>
        <p:nvSpPr>
          <p:cNvPr id="178" name="Ellipse 177"/>
          <p:cNvSpPr/>
          <p:nvPr/>
        </p:nvSpPr>
        <p:spPr>
          <a:xfrm>
            <a:off x="4770636" y="2052439"/>
            <a:ext cx="36004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  <p:sp>
        <p:nvSpPr>
          <p:cNvPr id="183" name="Rectangle à coins arrondis 182"/>
          <p:cNvSpPr/>
          <p:nvPr/>
        </p:nvSpPr>
        <p:spPr>
          <a:xfrm>
            <a:off x="2970436" y="2628503"/>
            <a:ext cx="2232248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Cursive standard" pitchFamily="2" charset="0"/>
            </a:endParaRPr>
          </a:p>
        </p:txBody>
      </p:sp>
      <p:cxnSp>
        <p:nvCxnSpPr>
          <p:cNvPr id="186" name="Connecteur droit 185"/>
          <p:cNvCxnSpPr>
            <a:stCxn id="183" idx="0"/>
            <a:endCxn id="183" idx="2"/>
          </p:cNvCxnSpPr>
          <p:nvPr/>
        </p:nvCxnSpPr>
        <p:spPr>
          <a:xfrm>
            <a:off x="4086560" y="2628503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Ellipse 190"/>
          <p:cNvSpPr/>
          <p:nvPr/>
        </p:nvSpPr>
        <p:spPr>
          <a:xfrm>
            <a:off x="3618508" y="3060551"/>
            <a:ext cx="36004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  <p:sp>
        <p:nvSpPr>
          <p:cNvPr id="194" name="Ellipse 193"/>
          <p:cNvSpPr/>
          <p:nvPr/>
        </p:nvSpPr>
        <p:spPr>
          <a:xfrm>
            <a:off x="4770636" y="3060551"/>
            <a:ext cx="36004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  <p:sp>
        <p:nvSpPr>
          <p:cNvPr id="200" name="Rectangle à coins arrondis 199"/>
          <p:cNvSpPr/>
          <p:nvPr/>
        </p:nvSpPr>
        <p:spPr>
          <a:xfrm>
            <a:off x="2970436" y="3636615"/>
            <a:ext cx="2232248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Cursive standard" pitchFamily="2" charset="0"/>
            </a:endParaRPr>
          </a:p>
        </p:txBody>
      </p:sp>
      <p:cxnSp>
        <p:nvCxnSpPr>
          <p:cNvPr id="201" name="Connecteur droit 200"/>
          <p:cNvCxnSpPr>
            <a:stCxn id="200" idx="0"/>
            <a:endCxn id="200" idx="2"/>
          </p:cNvCxnSpPr>
          <p:nvPr/>
        </p:nvCxnSpPr>
        <p:spPr>
          <a:xfrm>
            <a:off x="4086560" y="3636615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Ellipse 202"/>
          <p:cNvSpPr/>
          <p:nvPr/>
        </p:nvSpPr>
        <p:spPr>
          <a:xfrm>
            <a:off x="3618508" y="4068663"/>
            <a:ext cx="36004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  <p:sp>
        <p:nvSpPr>
          <p:cNvPr id="204" name="Ellipse 203"/>
          <p:cNvSpPr/>
          <p:nvPr/>
        </p:nvSpPr>
        <p:spPr>
          <a:xfrm>
            <a:off x="4770636" y="4068663"/>
            <a:ext cx="36004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  <p:sp>
        <p:nvSpPr>
          <p:cNvPr id="206" name="Rectangle à coins arrondis 205"/>
          <p:cNvSpPr/>
          <p:nvPr/>
        </p:nvSpPr>
        <p:spPr>
          <a:xfrm>
            <a:off x="2970436" y="4644727"/>
            <a:ext cx="2232248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Cursive standard" pitchFamily="2" charset="0"/>
            </a:endParaRPr>
          </a:p>
        </p:txBody>
      </p:sp>
      <p:cxnSp>
        <p:nvCxnSpPr>
          <p:cNvPr id="208" name="Connecteur droit 207"/>
          <p:cNvCxnSpPr>
            <a:stCxn id="206" idx="0"/>
            <a:endCxn id="206" idx="2"/>
          </p:cNvCxnSpPr>
          <p:nvPr/>
        </p:nvCxnSpPr>
        <p:spPr>
          <a:xfrm>
            <a:off x="4086560" y="4644727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Ellipse 208"/>
          <p:cNvSpPr/>
          <p:nvPr/>
        </p:nvSpPr>
        <p:spPr>
          <a:xfrm>
            <a:off x="3618508" y="5076775"/>
            <a:ext cx="36004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  <p:sp>
        <p:nvSpPr>
          <p:cNvPr id="211" name="Ellipse 210"/>
          <p:cNvSpPr/>
          <p:nvPr/>
        </p:nvSpPr>
        <p:spPr>
          <a:xfrm>
            <a:off x="4770636" y="5076775"/>
            <a:ext cx="36004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  <p:sp>
        <p:nvSpPr>
          <p:cNvPr id="212" name="Rectangle à coins arrondis 211"/>
          <p:cNvSpPr/>
          <p:nvPr/>
        </p:nvSpPr>
        <p:spPr>
          <a:xfrm>
            <a:off x="2970436" y="5652839"/>
            <a:ext cx="2232248" cy="8640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Cursive standard" pitchFamily="2" charset="0"/>
            </a:endParaRPr>
          </a:p>
        </p:txBody>
      </p:sp>
      <p:cxnSp>
        <p:nvCxnSpPr>
          <p:cNvPr id="213" name="Connecteur droit 212"/>
          <p:cNvCxnSpPr>
            <a:stCxn id="212" idx="0"/>
            <a:endCxn id="212" idx="2"/>
          </p:cNvCxnSpPr>
          <p:nvPr/>
        </p:nvCxnSpPr>
        <p:spPr>
          <a:xfrm>
            <a:off x="4086560" y="5652839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Ellipse 214"/>
          <p:cNvSpPr/>
          <p:nvPr/>
        </p:nvSpPr>
        <p:spPr>
          <a:xfrm>
            <a:off x="3618508" y="6084887"/>
            <a:ext cx="36004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  <p:sp>
        <p:nvSpPr>
          <p:cNvPr id="216" name="Ellipse 215"/>
          <p:cNvSpPr/>
          <p:nvPr/>
        </p:nvSpPr>
        <p:spPr>
          <a:xfrm>
            <a:off x="4770636" y="6084887"/>
            <a:ext cx="360040" cy="3600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  <p:sp>
        <p:nvSpPr>
          <p:cNvPr id="217" name="Rectangle à coins arrondis 216"/>
          <p:cNvSpPr/>
          <p:nvPr/>
        </p:nvSpPr>
        <p:spPr>
          <a:xfrm>
            <a:off x="5562724" y="3348583"/>
            <a:ext cx="2232248" cy="19442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atin typeface="Cursive standard" pitchFamily="2" charset="0"/>
            </a:endParaRPr>
          </a:p>
        </p:txBody>
      </p:sp>
      <p:sp>
        <p:nvSpPr>
          <p:cNvPr id="218" name="Ellipse 217"/>
          <p:cNvSpPr/>
          <p:nvPr/>
        </p:nvSpPr>
        <p:spPr>
          <a:xfrm>
            <a:off x="6282804" y="3060551"/>
            <a:ext cx="792088" cy="36004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atin typeface="Cursive standard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6</Words>
  <Application>Microsoft Office PowerPoint</Application>
  <PresentationFormat>Personnalisé</PresentationFormat>
  <Paragraphs>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Crevette</dc:creator>
  <cp:lastModifiedBy>Audrey</cp:lastModifiedBy>
  <cp:revision>52</cp:revision>
  <dcterms:created xsi:type="dcterms:W3CDTF">2012-01-30T19:20:59Z</dcterms:created>
  <dcterms:modified xsi:type="dcterms:W3CDTF">2012-06-07T15:54:54Z</dcterms:modified>
</cp:coreProperties>
</file>