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82-0E8C-4AB7-B7B3-807D3BA48616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6A7-2552-4245-A5C2-047E89E10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7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82-0E8C-4AB7-B7B3-807D3BA48616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6A7-2552-4245-A5C2-047E89E10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2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82-0E8C-4AB7-B7B3-807D3BA48616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6A7-2552-4245-A5C2-047E89E10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18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82-0E8C-4AB7-B7B3-807D3BA48616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6A7-2552-4245-A5C2-047E89E10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60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82-0E8C-4AB7-B7B3-807D3BA48616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6A7-2552-4245-A5C2-047E89E10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82-0E8C-4AB7-B7B3-807D3BA48616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6A7-2552-4245-A5C2-047E89E10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99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82-0E8C-4AB7-B7B3-807D3BA48616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6A7-2552-4245-A5C2-047E89E10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1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82-0E8C-4AB7-B7B3-807D3BA48616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6A7-2552-4245-A5C2-047E89E10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9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82-0E8C-4AB7-B7B3-807D3BA48616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6A7-2552-4245-A5C2-047E89E10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53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82-0E8C-4AB7-B7B3-807D3BA48616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6A7-2552-4245-A5C2-047E89E10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14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9982-0E8C-4AB7-B7B3-807D3BA48616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6A7-2552-4245-A5C2-047E89E10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4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59982-0E8C-4AB7-B7B3-807D3BA48616}" type="datetimeFigureOut">
              <a:rPr lang="fr-FR" smtClean="0"/>
              <a:t>08/04/2018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E6A7-2552-4245-A5C2-047E89E104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0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8" y="107503"/>
            <a:ext cx="6669360" cy="830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72816" y="107504"/>
            <a:ext cx="4261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La grotte de Lascaux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275855"/>
            <a:ext cx="6669360" cy="151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004048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Delius" panose="02000603000000000000" pitchFamily="2" charset="0"/>
              </a:rPr>
              <a:t>C'est en septembre 1940, que quatre copains âgés d'une quinzaine d'années font la découverte, par hasard, de la grotte de Lascaux.</a:t>
            </a:r>
          </a:p>
          <a:p>
            <a:r>
              <a:rPr lang="fr-FR" sz="1200" dirty="0">
                <a:latin typeface="Delius" panose="02000603000000000000" pitchFamily="2" charset="0"/>
              </a:rPr>
              <a:t>C'est en partant à la recherche du chien de l'un d'entre eux tombé dans un trou, qu'ils se retrouvent nez à nez avec ce qui va être LA découverte du siècle.</a:t>
            </a:r>
          </a:p>
          <a:p>
            <a:r>
              <a:rPr lang="fr-FR" sz="1200" dirty="0">
                <a:latin typeface="Delius" panose="02000603000000000000" pitchFamily="2" charset="0"/>
              </a:rPr>
              <a:t>En effet, la grotte renferme des secrets d'une valeur inestimable... des peintures préhistoriques âgées de 18 000 ans !</a:t>
            </a:r>
          </a:p>
          <a:p>
            <a:endParaRPr lang="fr-FR" sz="1200" dirty="0">
              <a:latin typeface="Delius" panose="02000603000000000000" pitchFamily="2" charset="0"/>
            </a:endParaRPr>
          </a:p>
          <a:p>
            <a:r>
              <a:rPr lang="fr-FR" sz="1200" dirty="0">
                <a:latin typeface="Delius" panose="02000603000000000000" pitchFamily="2" charset="0"/>
              </a:rPr>
              <a:t>Composée de deux grandes salles, la grotte est ornée d'environ 1500 gravures et 600 dessins peints en jaune, rouge et noir.</a:t>
            </a:r>
          </a:p>
          <a:p>
            <a:r>
              <a:rPr lang="fr-FR" sz="1200" dirty="0">
                <a:latin typeface="Delius" panose="02000603000000000000" pitchFamily="2" charset="0"/>
              </a:rPr>
              <a:t>Les peintures et gravures représentent des taureaux, des chevaux, des cerfs, des bouquetins, mais aussi des félins, un renne, un ours, un rhinocéros et un animal fantastique…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9" y="7263431"/>
            <a:ext cx="5942117" cy="18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78" y="1043608"/>
            <a:ext cx="2756467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43592"/>
            <a:ext cx="7560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019409"/>
            <a:ext cx="2376488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igiscrap\ACO Bruissements de Tendresse Eléments\Guilaine ACO Bruissements de Tendresse  agraf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771" y="3059832"/>
            <a:ext cx="765175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igiscrap\ACO Bruissements de Tendresse Eléments\Guilaine ACO Bruissements de Tendresse  agraf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77" y="774194"/>
            <a:ext cx="765175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88542DE-E72D-42A0-B70A-74F4AEE22434}"/>
              </a:ext>
            </a:extLst>
          </p:cNvPr>
          <p:cNvSpPr txBox="1"/>
          <p:nvPr/>
        </p:nvSpPr>
        <p:spPr>
          <a:xfrm rot="16200000">
            <a:off x="5852275" y="7760260"/>
            <a:ext cx="181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Ecole de Crevette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D3C656B-F761-4DA1-85A9-18725E708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270" y="3388445"/>
            <a:ext cx="3925854" cy="267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612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145</Words>
  <Application>Microsoft Office PowerPoint</Application>
  <PresentationFormat>Affichage à l'écran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 little sunshine</vt:lpstr>
      <vt:lpstr>Arial</vt:lpstr>
      <vt:lpstr>Calibri</vt:lpstr>
      <vt:lpstr>Delius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</dc:creator>
  <cp:lastModifiedBy>FOREST Audrey</cp:lastModifiedBy>
  <cp:revision>47</cp:revision>
  <dcterms:created xsi:type="dcterms:W3CDTF">2016-05-05T12:48:20Z</dcterms:created>
  <dcterms:modified xsi:type="dcterms:W3CDTF">2018-04-08T11:14:04Z</dcterms:modified>
</cp:coreProperties>
</file>