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4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AEC4E-88DD-45FA-8C86-670BB304BDC6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4E7F-3A46-43A6-B9FA-F7DDB388C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27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AEC4E-88DD-45FA-8C86-670BB304BDC6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4E7F-3A46-43A6-B9FA-F7DDB388C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715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AEC4E-88DD-45FA-8C86-670BB304BDC6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4E7F-3A46-43A6-B9FA-F7DDB388C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184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AEC4E-88DD-45FA-8C86-670BB304BDC6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4E7F-3A46-43A6-B9FA-F7DDB388C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34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AEC4E-88DD-45FA-8C86-670BB304BDC6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4E7F-3A46-43A6-B9FA-F7DDB388C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63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AEC4E-88DD-45FA-8C86-670BB304BDC6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4E7F-3A46-43A6-B9FA-F7DDB388C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40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AEC4E-88DD-45FA-8C86-670BB304BDC6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4E7F-3A46-43A6-B9FA-F7DDB388C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16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AEC4E-88DD-45FA-8C86-670BB304BDC6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4E7F-3A46-43A6-B9FA-F7DDB388C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76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AEC4E-88DD-45FA-8C86-670BB304BDC6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4E7F-3A46-43A6-B9FA-F7DDB388C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424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AEC4E-88DD-45FA-8C86-670BB304BDC6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4E7F-3A46-43A6-B9FA-F7DDB388C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392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AEC4E-88DD-45FA-8C86-670BB304BDC6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4E7F-3A46-43A6-B9FA-F7DDB388C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99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AEC4E-88DD-45FA-8C86-670BB304BDC6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4E7F-3A46-43A6-B9FA-F7DDB388C7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27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197740"/>
              </p:ext>
            </p:extLst>
          </p:nvPr>
        </p:nvGraphicFramePr>
        <p:xfrm>
          <a:off x="179514" y="476672"/>
          <a:ext cx="8784972" cy="62893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102"/>
                <a:gridCol w="784887"/>
                <a:gridCol w="784887"/>
                <a:gridCol w="784887"/>
                <a:gridCol w="784887"/>
                <a:gridCol w="784887"/>
                <a:gridCol w="784887"/>
                <a:gridCol w="784887"/>
                <a:gridCol w="784887"/>
                <a:gridCol w="784887"/>
                <a:gridCol w="784887"/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Delius" panose="02000603000000000000" pitchFamily="2" charset="0"/>
                        </a:rPr>
                        <a:t>LUNDI</a:t>
                      </a:r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Delius" panose="02000603000000000000" pitchFamily="2" charset="0"/>
                        </a:rPr>
                        <a:t>MARDI</a:t>
                      </a:r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Delius" panose="02000603000000000000" pitchFamily="2" charset="0"/>
                        </a:rPr>
                        <a:t>MERCREDI</a:t>
                      </a:r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Delius" panose="02000603000000000000" pitchFamily="2" charset="0"/>
                        </a:rPr>
                        <a:t>JEUDI</a:t>
                      </a:r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Delius" panose="02000603000000000000" pitchFamily="2" charset="0"/>
                        </a:rPr>
                        <a:t>VENDREDI</a:t>
                      </a:r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8296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CE1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CE2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4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CE1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CE2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4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CE1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CE2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4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CE1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CE2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4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CE1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CE2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4BC9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8h30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8h50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Jogging d’écriture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Le nombre du jour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Jogging d’écriture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Le nombre du jour + dictée de mots invariables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Rituel de vocabulaire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4156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8h50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9h10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Dictée</a:t>
                      </a:r>
                      <a:endParaRPr lang="fr-FR" sz="1000" baseline="0" dirty="0" smtClean="0">
                        <a:latin typeface="Delius" panose="02000603000000000000" pitchFamily="2" charset="0"/>
                      </a:endParaRPr>
                    </a:p>
                    <a:p>
                      <a:pPr algn="ctr"/>
                      <a:r>
                        <a:rPr lang="fr-FR" sz="1000" baseline="0" dirty="0" smtClean="0">
                          <a:latin typeface="Delius" panose="02000603000000000000" pitchFamily="2" charset="0"/>
                        </a:rPr>
                        <a:t>quotidienne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Orthographe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6"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Problèmes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6"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6"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Lecture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Production d’écrits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rowSpan="6"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Ecriture ou Poésie</a:t>
                      </a:r>
                      <a:endParaRPr kumimoji="0" lang="fr-FR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Calculs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</a:tr>
              <a:tr h="86548">
                <a:tc rowSpan="4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9h10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9h30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Orthographe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Nouveau son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Numération</a:t>
                      </a:r>
                      <a:endParaRPr kumimoji="0" lang="fr-FR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7238">
                <a:tc v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Lecture</a:t>
                      </a:r>
                      <a:endParaRPr kumimoji="0" lang="fr-FR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</a:tr>
              <a:tr h="44821">
                <a:tc v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Dictée quotidienne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532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9h30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9h50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34026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9h50</a:t>
                      </a:r>
                    </a:p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10h10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fr-FR" sz="1600" kern="2700" spc="1600" baseline="0" dirty="0" smtClean="0">
                          <a:latin typeface="Delius" panose="02000603000000000000" pitchFamily="2" charset="0"/>
                        </a:rPr>
                        <a:t>Récréation</a:t>
                      </a:r>
                      <a:endParaRPr lang="fr-FR" sz="1600" kern="2700" spc="1600" baseline="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</a:tr>
              <a:tr h="167864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10h10</a:t>
                      </a:r>
                    </a:p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10h20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Dictée flash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Dictée flash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Entrainement</a:t>
                      </a:r>
                      <a:r>
                        <a:rPr lang="fr-FR" sz="1000" baseline="0" dirty="0" smtClean="0">
                          <a:latin typeface="Delius" panose="02000603000000000000" pitchFamily="2" charset="0"/>
                        </a:rPr>
                        <a:t> dictée de mots invariables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Dictée flash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Dictée flash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</a:tr>
              <a:tr h="2972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10h20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11h00</a:t>
                      </a:r>
                      <a:endParaRPr lang="fr-FR" sz="105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Calculs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Faire de la grammaire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 Picot</a:t>
                      </a:r>
                      <a:endParaRPr lang="fr-FR" sz="100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Géométrie / Mesures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Encodage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Orthographe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Orthographe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Faire de la grammaire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 ou RSEEG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</a:tr>
              <a:tr h="19324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11h00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11h30</a:t>
                      </a:r>
                      <a:endParaRPr lang="fr-FR" sz="105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EPS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EPS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EPS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EPS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</a:tr>
              <a:tr h="1735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11h30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13h30</a:t>
                      </a:r>
                      <a:endParaRPr lang="fr-FR" sz="105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2700" cap="none" spc="160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Pause Repas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</a:tr>
              <a:tr h="1735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13h30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13h50</a:t>
                      </a:r>
                      <a:endParaRPr lang="fr-FR" sz="105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27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Anglais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27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Anglais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2700" cap="none" spc="160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27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Anglais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27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Anglais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13h50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14h45</a:t>
                      </a:r>
                      <a:endParaRPr lang="fr-FR" sz="105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Ateliers 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Calculs </a:t>
                      </a: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ou </a:t>
                      </a:r>
                      <a:r>
                        <a:rPr kumimoji="0" lang="fr-FR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gdeur</a:t>
                      </a: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/mesure</a:t>
                      </a:r>
                      <a:endParaRPr kumimoji="0" lang="fr-FR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Lecture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ORL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Arts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DDM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DDM</a:t>
                      </a:r>
                      <a:endParaRPr kumimoji="0" lang="fr-FR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Ateliers 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Numération ou géométrie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Lecture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ORL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Arts</a:t>
                      </a:r>
                      <a:endParaRPr kumimoji="0" lang="fr-FR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14h45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15h00</a:t>
                      </a:r>
                      <a:endParaRPr lang="fr-FR" sz="105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2700" cap="none" spc="160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Récréation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</a:tr>
              <a:tr h="151195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15h00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15h45</a:t>
                      </a:r>
                      <a:endParaRPr lang="fr-FR" sz="105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Son</a:t>
                      </a:r>
                      <a:r>
                        <a:rPr lang="fr-FR" sz="1000" baseline="0" dirty="0" smtClean="0">
                          <a:latin typeface="Delius" panose="02000603000000000000" pitchFamily="2" charset="0"/>
                        </a:rPr>
                        <a:t> de la semaine 2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Son</a:t>
                      </a:r>
                      <a:r>
                        <a:rPr lang="fr-FR" sz="1000" baseline="0" dirty="0" smtClean="0">
                          <a:latin typeface="Delius" panose="02000603000000000000" pitchFamily="2" charset="0"/>
                        </a:rPr>
                        <a:t> de la semaine 3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Son</a:t>
                      </a:r>
                      <a:r>
                        <a:rPr lang="fr-FR" sz="1000" baseline="0" dirty="0" smtClean="0">
                          <a:latin typeface="Delius" panose="02000603000000000000" pitchFamily="2" charset="0"/>
                        </a:rPr>
                        <a:t> de la semaine 4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Arts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</a:tr>
              <a:tr h="36904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Arts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Littérature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Littérature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0527">
                <a:tc gridSpan="1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05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Devoirs</a:t>
                      </a:r>
                      <a:endParaRPr lang="fr-FR" sz="1050" kern="1200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CE1</a:t>
                      </a:r>
                      <a:r>
                        <a:rPr lang="fr-FR" sz="1000" baseline="0" dirty="0" smtClean="0">
                          <a:latin typeface="Delius" panose="02000603000000000000" pitchFamily="2" charset="0"/>
                        </a:rPr>
                        <a:t> : Fiche son à lire + devinettes</a:t>
                      </a:r>
                    </a:p>
                    <a:p>
                      <a:pPr algn="ctr"/>
                      <a:r>
                        <a:rPr lang="fr-FR" sz="1000" baseline="0" dirty="0" smtClean="0">
                          <a:latin typeface="Delius" panose="02000603000000000000" pitchFamily="2" charset="0"/>
                        </a:rPr>
                        <a:t>CE2 : Lecture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Dictée du jour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Texte de littérature à préparer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Dictée de mots invariables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Ecrire une</a:t>
                      </a:r>
                      <a:r>
                        <a:rPr lang="fr-FR" sz="1000" baseline="0" dirty="0" smtClean="0">
                          <a:latin typeface="Delius" panose="02000603000000000000" pitchFamily="2" charset="0"/>
                        </a:rPr>
                        <a:t> phrase par mot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Dictée du jour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Texte de littérature à préparer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Delius" panose="02000603000000000000" pitchFamily="2" charset="0"/>
                        </a:rPr>
                        <a:t>Dictée de</a:t>
                      </a:r>
                      <a:r>
                        <a:rPr lang="fr-FR" sz="1000" baseline="0" dirty="0" smtClean="0">
                          <a:latin typeface="Delius" panose="02000603000000000000" pitchFamily="2" charset="0"/>
                        </a:rPr>
                        <a:t> son ou à préparer</a:t>
                      </a:r>
                    </a:p>
                    <a:p>
                      <a:pPr algn="ctr"/>
                      <a:r>
                        <a:rPr lang="fr-FR" sz="1000" baseline="0" dirty="0" smtClean="0">
                          <a:latin typeface="Delius" panose="02000603000000000000" pitchFamily="2" charset="0"/>
                        </a:rPr>
                        <a:t>Texte de Faire de la grammaire à lire</a:t>
                      </a:r>
                      <a:endParaRPr lang="fr-FR" sz="1000" dirty="0">
                        <a:latin typeface="Delius" panose="02000603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835696" y="-27384"/>
            <a:ext cx="59843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latin typeface="Mrs Chocolat" pitchFamily="2" charset="0"/>
              </a:rPr>
              <a:t>Emploi du temps des CE1 / CE2</a:t>
            </a:r>
            <a:endParaRPr lang="fr-FR" sz="3200" dirty="0">
              <a:latin typeface="Mrs Chocol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3581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218</Words>
  <Application>Microsoft Office PowerPoint</Application>
  <PresentationFormat>Affichage à l'écran (4:3)</PresentationFormat>
  <Paragraphs>114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Audrey</cp:lastModifiedBy>
  <cp:revision>18</cp:revision>
  <dcterms:created xsi:type="dcterms:W3CDTF">2015-05-17T06:40:55Z</dcterms:created>
  <dcterms:modified xsi:type="dcterms:W3CDTF">2016-07-07T05:10:57Z</dcterms:modified>
</cp:coreProperties>
</file>