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12/08/2015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04" y="116632"/>
            <a:ext cx="8398267" cy="670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619672" y="1844824"/>
            <a:ext cx="11288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latin typeface="Delius Swash Caps" panose="02000603000000000000" pitchFamily="2" charset="0"/>
              </a:rPr>
              <a:t>Je</a:t>
            </a:r>
            <a:endParaRPr lang="fr-FR" sz="6600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83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1</cp:revision>
  <dcterms:created xsi:type="dcterms:W3CDTF">2015-08-12T15:32:03Z</dcterms:created>
  <dcterms:modified xsi:type="dcterms:W3CDTF">2015-08-12T15:32:51Z</dcterms:modified>
</cp:coreProperties>
</file>