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10/11/2015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7504" y="260648"/>
            <a:ext cx="8856984" cy="6408712"/>
          </a:xfrm>
          <a:prstGeom prst="roundRect">
            <a:avLst>
              <a:gd name="adj" fmla="val 3047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619672" y="116632"/>
            <a:ext cx="5031432" cy="882099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194908" y="44624"/>
            <a:ext cx="40134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 smtClean="0">
                <a:solidFill>
                  <a:schemeClr val="bg1"/>
                </a:solidFill>
                <a:latin typeface="Chinacat" panose="00000400000000000000" pitchFamily="2" charset="0"/>
              </a:rPr>
              <a:t>Mon comportement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latin typeface="Chinacat" panose="00000400000000000000" pitchFamily="2" charset="0"/>
              </a:rPr>
              <a:t>Septembre - Octobre</a:t>
            </a:r>
            <a:endParaRPr lang="fr-FR" sz="2400" dirty="0">
              <a:solidFill>
                <a:schemeClr val="bg1"/>
              </a:solidFill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397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1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103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751" y="32019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643972" y="3882595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4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26170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2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34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540" y="32019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ZoneTexte 38"/>
          <p:cNvSpPr txBox="1"/>
          <p:nvPr/>
        </p:nvSpPr>
        <p:spPr>
          <a:xfrm>
            <a:off x="3261702" y="3882595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5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21289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3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46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852" y="32019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/>
          <p:cNvSpPr txBox="1"/>
          <p:nvPr/>
        </p:nvSpPr>
        <p:spPr>
          <a:xfrm>
            <a:off x="6021289" y="3882595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6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1026" name="Picture 2" descr="http://us.cdn1.123rf.com/168nwm/hanaschwarz/hanaschwarz1304/hanaschwarz130400003/19197887-crayons-de-couleur-dessin-anime-avec-des-cartables-sur-le-dos-isole-sur-fond-blanc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16632"/>
            <a:ext cx="1600200" cy="1581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0734" y="974760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111" y="135418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111" y="1733384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111" y="207426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111" y="243430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1440" y="974760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1817" y="135418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1817" y="1733384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1817" y="207426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1817" y="243430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1760" y="974760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137" y="135418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137" y="1733384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137" y="207426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137" y="2434309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28" y="6154292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917" y="6154292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229" y="6154292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111" y="3927088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488" y="430651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488" y="4685712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488" y="502659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561488" y="538663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1817" y="3927088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2194" y="430651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2194" y="4685712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2194" y="502659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3252194" y="538663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137" y="3927088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3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514" y="430651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514" y="4685712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514" y="502659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74656">
            <a:off x="6132514" y="5386637"/>
            <a:ext cx="938584" cy="1250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6000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7504" y="260648"/>
            <a:ext cx="8856984" cy="6408712"/>
          </a:xfrm>
          <a:prstGeom prst="roundRect">
            <a:avLst>
              <a:gd name="adj" fmla="val 3047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619672" y="116632"/>
            <a:ext cx="5031432" cy="882099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194908" y="44624"/>
            <a:ext cx="40134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 smtClean="0">
                <a:solidFill>
                  <a:schemeClr val="bg1"/>
                </a:solidFill>
                <a:latin typeface="Chinacat" panose="00000400000000000000" pitchFamily="2" charset="0"/>
              </a:rPr>
              <a:t>Mon comportement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latin typeface="Chinacat" panose="00000400000000000000" pitchFamily="2" charset="0"/>
              </a:rPr>
              <a:t>Septembre - Octobre</a:t>
            </a:r>
            <a:endParaRPr lang="fr-FR" sz="2400" dirty="0">
              <a:solidFill>
                <a:schemeClr val="bg1"/>
              </a:solidFill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397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1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26170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2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21289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3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4397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4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ZoneTexte 70"/>
          <p:cNvSpPr txBox="1"/>
          <p:nvPr/>
        </p:nvSpPr>
        <p:spPr>
          <a:xfrm>
            <a:off x="326170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5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2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0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ZoneTexte 72"/>
          <p:cNvSpPr txBox="1"/>
          <p:nvPr/>
        </p:nvSpPr>
        <p:spPr>
          <a:xfrm>
            <a:off x="6021289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6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4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17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96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926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513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18" y="4379230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31" y="4494994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941168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387342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339" y="5373216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/>
          <p:cNvSpPr txBox="1"/>
          <p:nvPr/>
        </p:nvSpPr>
        <p:spPr>
          <a:xfrm>
            <a:off x="961929" y="449499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602431" y="4594023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Ma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187624" y="5092544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Me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772535" y="552091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1781470" y="5505523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35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206" y="4365104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19" y="4480868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927042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5373216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27" y="5359090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ZoneTexte 39"/>
          <p:cNvSpPr txBox="1"/>
          <p:nvPr/>
        </p:nvSpPr>
        <p:spPr>
          <a:xfrm>
            <a:off x="3554217" y="4480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194719" y="4579897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Ma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779912" y="5078418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Me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3364823" y="5506786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4373758" y="5491397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4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510" y="4350978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923" y="4466742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12916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359090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931" y="5344964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ZoneTexte 50"/>
          <p:cNvSpPr txBox="1"/>
          <p:nvPr/>
        </p:nvSpPr>
        <p:spPr>
          <a:xfrm>
            <a:off x="6290521" y="446674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931023" y="4565771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Ma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516216" y="5064292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Me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101127" y="549266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110062" y="5477271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5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18" y="1426902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31" y="1542666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435014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339" y="2420888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ZoneTexte 60"/>
          <p:cNvSpPr txBox="1"/>
          <p:nvPr/>
        </p:nvSpPr>
        <p:spPr>
          <a:xfrm>
            <a:off x="961929" y="154266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602431" y="1641695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Ma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1187624" y="2140216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Me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64" name="ZoneTexte 63"/>
          <p:cNvSpPr txBox="1"/>
          <p:nvPr/>
        </p:nvSpPr>
        <p:spPr>
          <a:xfrm>
            <a:off x="772535" y="256858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65" name="ZoneTexte 64"/>
          <p:cNvSpPr txBox="1"/>
          <p:nvPr/>
        </p:nvSpPr>
        <p:spPr>
          <a:xfrm>
            <a:off x="1781470" y="2553195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6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206" y="1412776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7619" y="1528540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74714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420888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27" y="2406762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7" name="ZoneTexte 76"/>
          <p:cNvSpPr txBox="1"/>
          <p:nvPr/>
        </p:nvSpPr>
        <p:spPr>
          <a:xfrm>
            <a:off x="3554217" y="152854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4194719" y="1627569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Ma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3779912" y="2126090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Me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3364823" y="2554458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4373758" y="2539069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82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9510" y="1398650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923" y="1514414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960588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06762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3" descr="C:\Users\Audrey\Desktop\Sans titre3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931" y="2392636"/>
            <a:ext cx="640405" cy="633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ZoneTexte 86"/>
          <p:cNvSpPr txBox="1"/>
          <p:nvPr/>
        </p:nvSpPr>
        <p:spPr>
          <a:xfrm>
            <a:off x="6290521" y="1514414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88" name="ZoneTexte 87"/>
          <p:cNvSpPr txBox="1"/>
          <p:nvPr/>
        </p:nvSpPr>
        <p:spPr>
          <a:xfrm>
            <a:off x="6931023" y="1613443"/>
            <a:ext cx="4844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Ma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6516216" y="2111964"/>
            <a:ext cx="476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Me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6101127" y="254033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91" name="ZoneTexte 90"/>
          <p:cNvSpPr txBox="1"/>
          <p:nvPr/>
        </p:nvSpPr>
        <p:spPr>
          <a:xfrm>
            <a:off x="7110062" y="2524943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pic>
        <p:nvPicPr>
          <p:cNvPr id="2052" name="Picture 4" descr="http://www.lepetitprince.com/wp-content/uploads/2011/01/LPP_DD_230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5465" y="-61465"/>
            <a:ext cx="1346308" cy="1609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56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7504" y="260648"/>
            <a:ext cx="8856984" cy="6408712"/>
          </a:xfrm>
          <a:prstGeom prst="roundRect">
            <a:avLst>
              <a:gd name="adj" fmla="val 3047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619672" y="116632"/>
            <a:ext cx="5031432" cy="882099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194908" y="44624"/>
            <a:ext cx="40134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 smtClean="0">
                <a:solidFill>
                  <a:schemeClr val="bg1"/>
                </a:solidFill>
                <a:latin typeface="Chinacat" panose="00000400000000000000" pitchFamily="2" charset="0"/>
              </a:rPr>
              <a:t>Mon comportement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latin typeface="Chinacat" panose="00000400000000000000" pitchFamily="2" charset="0"/>
              </a:rPr>
              <a:t>Septembre - Octobre</a:t>
            </a:r>
            <a:endParaRPr lang="fr-FR" sz="2400" dirty="0">
              <a:solidFill>
                <a:schemeClr val="bg1"/>
              </a:solidFill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397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1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26170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2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21289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3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4397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4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ZoneTexte 70"/>
          <p:cNvSpPr txBox="1"/>
          <p:nvPr/>
        </p:nvSpPr>
        <p:spPr>
          <a:xfrm>
            <a:off x="326170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5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2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0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ZoneTexte 72"/>
          <p:cNvSpPr txBox="1"/>
          <p:nvPr/>
        </p:nvSpPr>
        <p:spPr>
          <a:xfrm>
            <a:off x="6021289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6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4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17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3" name="Picture 3" descr="C:\Users\Audrey\Desktop\Sans titre2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" b="20892"/>
          <a:stretch/>
        </p:blipFill>
        <p:spPr bwMode="auto">
          <a:xfrm>
            <a:off x="643972" y="4316896"/>
            <a:ext cx="1632887" cy="160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4" name="Picture 3" descr="C:\Users\Audrey\Desktop\Sans titre2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" b="20892"/>
          <a:stretch/>
        </p:blipFill>
        <p:spPr bwMode="auto">
          <a:xfrm>
            <a:off x="3385167" y="4316896"/>
            <a:ext cx="1632887" cy="160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3" descr="C:\Users\Audrey\Desktop\Sans titre2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" b="20892"/>
          <a:stretch/>
        </p:blipFill>
        <p:spPr bwMode="auto">
          <a:xfrm>
            <a:off x="6207175" y="4316896"/>
            <a:ext cx="1632887" cy="160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196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926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8513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" descr="C:\Users\Audrey\Desktop\Sans titre2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" b="20892"/>
          <a:stretch/>
        </p:blipFill>
        <p:spPr bwMode="auto">
          <a:xfrm>
            <a:off x="683568" y="1412776"/>
            <a:ext cx="1632887" cy="160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3" descr="C:\Users\Audrey\Desktop\Sans titre2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" b="20892"/>
          <a:stretch/>
        </p:blipFill>
        <p:spPr bwMode="auto">
          <a:xfrm>
            <a:off x="3424763" y="1412776"/>
            <a:ext cx="1632887" cy="160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3" descr="C:\Users\Audrey\Desktop\Sans titre2.png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1" b="20892"/>
          <a:stretch/>
        </p:blipFill>
        <p:spPr bwMode="auto">
          <a:xfrm>
            <a:off x="6246771" y="1412776"/>
            <a:ext cx="1632887" cy="160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http://sr.photos3.fotosearch.com/bthumb/CSP/CSP539/k539731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528" y="44625"/>
            <a:ext cx="133595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90748" y="19168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322796" y="155679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738686" y="191683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1594670" y="248360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043608" y="249289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627052" y="19168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4059100" y="155679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474990" y="191683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4330974" y="248360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779912" y="249289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435364" y="191683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867412" y="155679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7283302" y="191683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7139286" y="248360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6588224" y="249289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899592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1331640" y="44998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42" name="ZoneTexte 41"/>
          <p:cNvSpPr txBox="1"/>
          <p:nvPr/>
        </p:nvSpPr>
        <p:spPr>
          <a:xfrm>
            <a:off x="1747530" y="4859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1603514" y="542664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052452" y="543593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635896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4067944" y="44998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483834" y="4859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4339818" y="542664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3788756" y="543593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6444208" y="485986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876256" y="449982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292146" y="4859868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hinacat" panose="00000400000000000000" pitchFamily="2" charset="0"/>
              </a:rPr>
              <a:t>M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7148130" y="542664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6597068" y="543593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V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 rot="16200000">
            <a:off x="8060071" y="5557554"/>
            <a:ext cx="1684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hinacat" panose="00000400000000000000" pitchFamily="2" charset="0"/>
              </a:rPr>
              <a:t>Ecole de Crevette</a:t>
            </a:r>
            <a:endParaRPr lang="fr-FR" sz="1400" dirty="0">
              <a:latin typeface="Chinaca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25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7504" y="260648"/>
            <a:ext cx="8856984" cy="6408712"/>
          </a:xfrm>
          <a:prstGeom prst="roundRect">
            <a:avLst>
              <a:gd name="adj" fmla="val 3047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619672" y="116632"/>
            <a:ext cx="5031432" cy="882099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194908" y="44624"/>
            <a:ext cx="40134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 smtClean="0">
                <a:solidFill>
                  <a:schemeClr val="bg1"/>
                </a:solidFill>
                <a:latin typeface="Chinacat" panose="00000400000000000000" pitchFamily="2" charset="0"/>
              </a:rPr>
              <a:t>Mon comportement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latin typeface="Chinacat" panose="00000400000000000000" pitchFamily="2" charset="0"/>
              </a:rPr>
              <a:t>Septembre - Octobre</a:t>
            </a:r>
            <a:endParaRPr lang="fr-FR" sz="2400" dirty="0">
              <a:solidFill>
                <a:schemeClr val="bg1"/>
              </a:solidFill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397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1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326170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2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21289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3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64397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4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ZoneTexte 70"/>
          <p:cNvSpPr txBox="1"/>
          <p:nvPr/>
        </p:nvSpPr>
        <p:spPr>
          <a:xfrm>
            <a:off x="326170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5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2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0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ZoneTexte 72"/>
          <p:cNvSpPr txBox="1"/>
          <p:nvPr/>
        </p:nvSpPr>
        <p:spPr>
          <a:xfrm>
            <a:off x="6021289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6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4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917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961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722" y="317816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8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7883" y="3214376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wgHBgkIBxQWFQkXFyAbDRgXGSAdIRoeHyEfHR8iIRkfHjQkHyYlHx8eLTYhJSorMjQwHys/OD8tNyouLiwBCgoKBQUFDgUFDisZExkrKysrKysrKysrKysrKysrKysrKysrKysrKysrKysrKysrKysrKysrKysrKysrKysrK//AABEIAQsAvQMBIgACEQEDEQH/xAAcAAEAAwADAQEAAAAAAAAAAAAABQYHAQIEAwj/xABDEAACAQIEBAIFCAcGBwAAAAAAAQIDBAUGESEHEjFBE1EiMmFxgRQjUoKRobHBFRYzQmJyoiQlJpKj8Bc0Q1RjZLL/xAAUAQEAAAAAAAAAAAAAAAAAAAAA/8QAFBEBAAAAAAAAAAAAAAAAAAAAAP/aAAwDAQACEQMRAD8A3EAAAAAAAAAAAcNpJt9O5Q8x8UsJsLr9G4BGV9izekadDdJ+2aTX+XX26AX0GZRq8W8WSlGFnZ0305vSkl7d5L8Dssl8QKmlatjTVbyjRXL+KX9IGlgzP9D8V7HX5NfWtxH/AMtPlf8ATT/M+cs95uyvL/G9hzWfe4tfSS/mi29Pi4gagCEy1mzA80UHVwWtGbXrx6Sj74Pf49CbAAAAAAAAAAAAAAAAAAAAeLGcWscDw2tiOKTVO1gtZyf3JLq2+yW7OcXxSywbDq+IYlNQtYLWcn+C82+iS6sy7CMOv+KuMQx3H4yp5WpS/u+3e3itbc89Ovv+C21bDi3t8e4s3Erm7lUs8oJ6UYR2nce1vy+2K6LV6yNHy5lnBstWvyfBaMaa/fkt5S/mm938WStOnClTjTpJKCWkUlokl0SXY7AAAAOGk00+hyAKHmrhnh2JXEcTy9L5FjUXrTq0VyqT/ijHTr9Jb7769DyZXzviuH45Sytn6EaWIyX9krx9Sv2XsTfbpq9tIvRPRyvZ3ynY5vwadjeejWW9tUS3pz7NezzXf36NBYQZ9w0zPiE7q6ylmnbHbb1ZN/tqfaSfdpab900+upoIAAAAAAAAAAAAAAAInNeM08v5cxDFqunzVNuKfeXSK+Mml8QM/wA4N584hWWUqOrwi1+exRrpKXaGvuaX1pfRNTpUqdGlClRSjTitIJLRJLZJLsUXg1gcsNypHE7zfEryTrXMn1fNq4/c9ffJl9AAAAAAAAAAACgcUsr3V7TtszZd9HH7T0qbS3qQWrcH599F31a/eLDknM9rm7L1vitptJ+jXh9Ca9aP5p+TRPGV4T/gfixc4W9sHxFeJbeUay6pe96rT+KHkBqgAAAAAAAAAAAAAZhxkqzxi8y/k22bU7qspXDXanD/AG39Q08zPFl8t48YLS02oWkpv63PH80BpNKnCjShSpLSnFJRS7JbI7gAAAAAAAAAAAAM744YfVq5To4vZ/8AN2laFam/Zro/vcX9U0Q8WNWFLFMHvcPrrWnVpyhL6yaA7YRf0sVwqzxC3/ZVacZx90kmesz/AIF31S84eWlOs9ZUpzpr3J8yXwUtPgaAAAAAAAAAAAAAzLCuf/j9jHyj/so+B/LrS119uvMaaZnif9i49YTUb0jXs5R97jzvT+lAaYAAAAAAAAAAAAAAHxvLiFpaV7mp6kIuUvclqBnPA2PyfD8xWK6U76ol7tIr8jTDOOA9vP8AUutiNfetcXFSpN/FR/GL+00cAAAAAAAAAAABmXGSFXCLrL2cLZNyta6jXS03pz6/g4/XNNIrNWD08fy7iGFVelWm4xflLrF/CST+AElRqwr0YVaT1pyScWu6e6O5RODGMVMTyVQtbva8tpOhWT6rl9XX6rS96ZewAAAAAAAAAAAFQ4tYosJ4fYxWXrzh4UPfUfJ9ybfwLeZjxb/vvMGVMpw3VWv4tyv4Ibfeuf7ALfkLC3g2TMHsJrSpGjHxP5pelL+psnwAAAAAAAAAAAAAADKrCbyVxevLa69HDMSXNby6JVU+j9rba+vE1UqfEzK361ZYq29vtiNN+JZSWzU49te3Mtvfo+x24a5o/WrLFG5r7X9P5u9j0anHq9O3Mt/i12AtQAAAAAAAAAAGXZJms18T8dzRT9LD6EVbWUuze3M0/wDM/dURLcXcw18Jy/TwzC98XvJeDapddJaKUl8Gkn2ckT+S8vUcrZassIobuEfnZfSm95P4vp7NAJwAAAAAAAAAAAAAAAAyfHteG/ED9YacX+r17pG/5VtTq7tT09+r+M/YawePF8Ms8Zw24w7EYqdrUjy1Iv8AJ9mnun2YHpo1adelCrRalTkk4NPVNPdNPudzKMpYnecPMxRybmKblhNR64PXl239ST97S9jflJaauAAAAAADiUlGLlLaK6nJm/FTH7m7qUMkZdeuL3W1dr/pUn6zk+2q1+rr5rUPFlHXPPEe/wA1T3wm0+Zw3XpKX7019rf1o+RqpF5ZwO0y3gdphNivmacdNe8n1lJ+1vVkoAAAAAAAAAAAAAAAAAAAEFnLK9jm7A62GYguu9GaW9OfaS/Nd0VThzmm9tL6eSs3PlxqjtbTk9q9NdGpPq9O/VrrupGkFR4iZMpZrw6FS2fh4xRfNY1Vs4yW6Ta30bS9z3XtC3ApHDjOlTHYVsGx2PhZjt9rqm9udLbnivs10231WzRdwABBZyzRYZRwSriWIPfpRhrvUl2ivzfZARvEbOUcrYdToWMfExuu+SxpLdtvbmaXZN9O7282vjw4yZLLtvXxPF5eLmC49K8qN66a78kX5Lu11fsS0jeHOVr66v551zcubGq29tCS2oU30Sj+69H06pdd3I0cAAAAAAAAAAAAAAAAAAAAAAAACh8SMnXOJzoZiy0/DzHb70mtvFiv3H5vTXTXbdp7Pb3ZBz1Y5stnQqfNYzBaXVCW0otbNpPdx1+K6P22PFsRt8Iwy6xG81VvSg51NFq9EtXoj888Sc10cRxS3xDDLSdtjcKiULinVTb29SahHRzSa1jzNrXR69AN3zbmfDcp4RPEcVlpHpTivWnLtGK/3oZ/kXB8Qz5jEc65vjpbxf8AdVu16CXVT0fXfo31a16KKM7zbVzHc5rw6rxCkqD8NO1cqXiUeifpU1LTd+vom09NtNDS8u4znmtiOGW9bWpTc4/KWraHg+F3nTuo1OWSa6R5ebzXmGpgAAAAAAAAAAAAAAAAAAAAAAAAAD4X1nb4hZ1rO9ip284uNSL6NPqjOM98Orm7uMPxPLtanbUrOm3a0lSTSkm56rs23p1T3Xc048+Iz8PD7qp5Qk/sTAxq5ydnvPOV7Gpf4hQq2dWEKsIzpKLi2tV6Uaeqa102LRZYVX4e1cOvKbh+jqzpUcVhCLUY1X6Ea8FrpHmk4RktN9mWTh5HlyJl9f8ArUv/AIROXFvRuqMqNzGM6T9aMkmnputn7QPqAAAAAAAAAAAAAAAAAAAAAAAAAABw0mmn0OQBVeGkuTK0bJ9aFatR08lCrNRXs9HTbyLUVbh6tcNxSp9K+uX/AK0l+RaQAAAAAAAAAAAAAAAAAAAAAAAAAAAAACq8NJc+WJVfpXNy/wDXqFqKrwx9HJ1vTltUjVrRqr+JVqnN95agAAAAAAAAAAAAAAAAAAAAAAAAAAAAACrZDjyPMVKOnhK/rcnxUJP+pyLSVTLiVtnfNdpH1JOhWSXTWcHCW3m3T3fuLWAAAAAAAAAAAAAAAAAAAAAAAAAAAAAAVS9irfiZhdSHouraVY1PKfhzpyivLWPNN/FlrKniD+U8TMHow60bStUqexVJU4R++Mi2AAAAAAAAAAAAAAAAAAAAAAAAAAAAAI7MUMRq4HfUsG5f0hKDVBzeiUntrro+nX4AQeSXLE8RxvMcklRr1FTs338KjrDX2KU+eSS8y2niwTDaGDYRZ4Za/saUIwj7dFpr731PaAAAAAAAAAAAAAAAAAAAAAAAAAAAAAAAAAAAAAAAAAAAAAA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 descr="C:\Users\Audrey\Desktop\Sans titre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4287">
            <a:off x="282792" y="1699222"/>
            <a:ext cx="2197117" cy="13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4" descr="C:\Users\Audrey\Desktop\Sans titre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4287">
            <a:off x="2835545" y="1737025"/>
            <a:ext cx="2197117" cy="13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C:\Users\Audrey\Desktop\Sans titre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4287">
            <a:off x="5660109" y="1764722"/>
            <a:ext cx="2197117" cy="13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4" descr="C:\Users\Audrey\Desktop\Sans titre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4287">
            <a:off x="282792" y="4606521"/>
            <a:ext cx="2197117" cy="13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C:\Users\Audrey\Desktop\Sans titre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4287">
            <a:off x="2838869" y="4650716"/>
            <a:ext cx="2197117" cy="13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C:\Users\Audrey\Desktop\Sans titre5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324287">
            <a:off x="5663433" y="4678413"/>
            <a:ext cx="2197117" cy="138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1" descr="C:\ECOLE AUDREY\PE (matière) 25.6\Cliparts - Imagerie X\images à transférer\113279-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3132" y="-259001"/>
            <a:ext cx="1633364" cy="163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901968" y="2386491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L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1152710" y="2267512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414812" y="2170383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1693187" y="2054329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J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979712" y="1926398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466176" y="2376925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L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716918" y="2257946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979020" y="2160817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4257395" y="2044763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J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543920" y="1916832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300192" y="2442374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L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550934" y="2323395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813036" y="2226266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7091411" y="2110212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J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7377936" y="1982281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899592" y="5266811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L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1150334" y="5147832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1412436" y="5050703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690811" y="4934649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J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1977336" y="4806718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463800" y="5322694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L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714542" y="5203715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976644" y="5106586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255019" y="4990532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J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541544" y="4862601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6297816" y="5394702"/>
            <a:ext cx="2856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L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6548558" y="5229232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6810660" y="5132103"/>
            <a:ext cx="288000" cy="288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7089035" y="5016049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J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7375560" y="4888118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 rot="16200000">
            <a:off x="8060071" y="5557554"/>
            <a:ext cx="1684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latin typeface="Chinacat" panose="00000400000000000000" pitchFamily="2" charset="0"/>
              </a:rPr>
              <a:t>Ecole de Crevette</a:t>
            </a:r>
            <a:endParaRPr lang="fr-FR" sz="1400" dirty="0">
              <a:latin typeface="Chinaca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96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à coins arrondis 10"/>
          <p:cNvSpPr/>
          <p:nvPr/>
        </p:nvSpPr>
        <p:spPr>
          <a:xfrm>
            <a:off x="107504" y="260648"/>
            <a:ext cx="8856984" cy="6408712"/>
          </a:xfrm>
          <a:prstGeom prst="roundRect">
            <a:avLst>
              <a:gd name="adj" fmla="val 3047"/>
            </a:avLst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1619672" y="116632"/>
            <a:ext cx="5031432" cy="882099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194908" y="44624"/>
            <a:ext cx="401340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u="sng" dirty="0" smtClean="0">
                <a:solidFill>
                  <a:schemeClr val="bg1"/>
                </a:solidFill>
                <a:latin typeface="Chinacat" panose="00000400000000000000" pitchFamily="2" charset="0"/>
              </a:rPr>
              <a:t>Mon comportement</a:t>
            </a:r>
          </a:p>
          <a:p>
            <a:pPr algn="ctr"/>
            <a:r>
              <a:rPr lang="fr-FR" sz="2400" dirty="0" smtClean="0">
                <a:solidFill>
                  <a:schemeClr val="bg1"/>
                </a:solidFill>
                <a:latin typeface="Chinacat" panose="00000400000000000000" pitchFamily="2" charset="0"/>
              </a:rPr>
              <a:t>Septembre - Octobre</a:t>
            </a:r>
            <a:endParaRPr lang="fr-FR" sz="2400" dirty="0">
              <a:solidFill>
                <a:schemeClr val="bg1"/>
              </a:solidFill>
              <a:latin typeface="Chinacat" panose="00000400000000000000" pitchFamily="2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4397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1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103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751" y="3163441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ZoneTexte 32"/>
          <p:cNvSpPr txBox="1"/>
          <p:nvPr/>
        </p:nvSpPr>
        <p:spPr>
          <a:xfrm>
            <a:off x="3261702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2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34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481" y="3163441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ZoneTexte 44"/>
          <p:cNvSpPr txBox="1"/>
          <p:nvPr/>
        </p:nvSpPr>
        <p:spPr>
          <a:xfrm>
            <a:off x="6021289" y="930267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3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46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8" y="3163441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uiltine.free.fr/BOM%20papillons/papillon_6_applicolle/papillon-ac-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2666673" cy="189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712356" y="189727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40514" y="2506523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M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919410" y="1845836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822509" y="2520900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pic>
        <p:nvPicPr>
          <p:cNvPr id="57" name="Picture 4" descr="http://quiltine.free.fr/BOM%20papillons/papillon_6_applicolle/papillon-ac-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447" y="1268760"/>
            <a:ext cx="2666673" cy="189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http://quiltine.free.fr/BOM%20papillons/papillon_6_applicolle/papillon-ac-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774" y="1268760"/>
            <a:ext cx="2666673" cy="189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ZoneTexte 68"/>
          <p:cNvSpPr txBox="1"/>
          <p:nvPr/>
        </p:nvSpPr>
        <p:spPr>
          <a:xfrm>
            <a:off x="64397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4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0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751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ZoneTexte 70"/>
          <p:cNvSpPr txBox="1"/>
          <p:nvPr/>
        </p:nvSpPr>
        <p:spPr>
          <a:xfrm>
            <a:off x="3261702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5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2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481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ZoneTexte 72"/>
          <p:cNvSpPr txBox="1"/>
          <p:nvPr/>
        </p:nvSpPr>
        <p:spPr>
          <a:xfrm>
            <a:off x="6021289" y="3849110"/>
            <a:ext cx="2295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u="sng" dirty="0" smtClean="0">
                <a:latin typeface="Chinacat" panose="00000400000000000000" pitchFamily="2" charset="0"/>
              </a:rPr>
              <a:t>Semaine 6</a:t>
            </a:r>
            <a:endParaRPr lang="fr-FR" sz="2400" u="sng" dirty="0">
              <a:latin typeface="Chinacat" panose="00000400000000000000" pitchFamily="2" charset="0"/>
            </a:endParaRPr>
          </a:p>
        </p:txBody>
      </p:sp>
      <p:pic>
        <p:nvPicPr>
          <p:cNvPr id="74" name="Picture 6" descr="http://www.scolartek.com/sites/default/files/scolartek_product/es_140_signature_des_parents-0_e7eb9df3-c3ec-4af0-b289-b63023cbf45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2068" y="6082284"/>
            <a:ext cx="1426548" cy="443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4" descr="http://quiltine.free.fr/BOM%20papillons/papillon_6_applicolle/papillon-ac-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87603"/>
            <a:ext cx="2666673" cy="189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4" descr="http://quiltine.free.fr/BOM%20papillons/papillon_6_applicolle/papillon-ac-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447" y="4187603"/>
            <a:ext cx="2666673" cy="189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4" descr="http://quiltine.free.fr/BOM%20papillons/papillon_6_applicolle/papillon-ac-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775" y="4187603"/>
            <a:ext cx="2666673" cy="189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http://us.cdn2.123rf.com/168nwm/clairev/clairev0904/clairev090400038/4700652-cute-cartoon-papillon--illustration-vectorielle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943" y="44624"/>
            <a:ext cx="160020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3" name="ZoneTexte 92"/>
          <p:cNvSpPr txBox="1"/>
          <p:nvPr/>
        </p:nvSpPr>
        <p:spPr>
          <a:xfrm>
            <a:off x="1268231" y="2266609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3608868" y="189626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3637026" y="2505511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M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96" name="ZoneTexte 95"/>
          <p:cNvSpPr txBox="1"/>
          <p:nvPr/>
        </p:nvSpPr>
        <p:spPr>
          <a:xfrm>
            <a:off x="4815922" y="184482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97" name="ZoneTexte 96"/>
          <p:cNvSpPr txBox="1"/>
          <p:nvPr/>
        </p:nvSpPr>
        <p:spPr>
          <a:xfrm>
            <a:off x="4719021" y="2537301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98" name="ZoneTexte 97"/>
          <p:cNvSpPr txBox="1"/>
          <p:nvPr/>
        </p:nvSpPr>
        <p:spPr>
          <a:xfrm>
            <a:off x="4164743" y="2265597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99" name="ZoneTexte 98"/>
          <p:cNvSpPr txBox="1"/>
          <p:nvPr/>
        </p:nvSpPr>
        <p:spPr>
          <a:xfrm>
            <a:off x="6561196" y="189626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00" name="ZoneTexte 99"/>
          <p:cNvSpPr txBox="1"/>
          <p:nvPr/>
        </p:nvSpPr>
        <p:spPr>
          <a:xfrm>
            <a:off x="6589354" y="2505511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M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01" name="ZoneTexte 100"/>
          <p:cNvSpPr txBox="1"/>
          <p:nvPr/>
        </p:nvSpPr>
        <p:spPr>
          <a:xfrm>
            <a:off x="7768250" y="184482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02" name="ZoneTexte 101"/>
          <p:cNvSpPr txBox="1"/>
          <p:nvPr/>
        </p:nvSpPr>
        <p:spPr>
          <a:xfrm>
            <a:off x="7671349" y="2537301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03" name="ZoneTexte 102"/>
          <p:cNvSpPr txBox="1"/>
          <p:nvPr/>
        </p:nvSpPr>
        <p:spPr>
          <a:xfrm>
            <a:off x="7117071" y="2265597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712356" y="484790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05" name="ZoneTexte 104"/>
          <p:cNvSpPr txBox="1"/>
          <p:nvPr/>
        </p:nvSpPr>
        <p:spPr>
          <a:xfrm>
            <a:off x="740514" y="5457151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M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06" name="ZoneTexte 105"/>
          <p:cNvSpPr txBox="1"/>
          <p:nvPr/>
        </p:nvSpPr>
        <p:spPr>
          <a:xfrm>
            <a:off x="1919410" y="4796464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1822509" y="5456139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1268231" y="5217237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3608868" y="48468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3637026" y="5456139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M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4815922" y="479545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12" name="ZoneTexte 111"/>
          <p:cNvSpPr txBox="1"/>
          <p:nvPr/>
        </p:nvSpPr>
        <p:spPr>
          <a:xfrm>
            <a:off x="4719021" y="5471528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>
            <a:off x="4164743" y="5216225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>
            <a:off x="6561196" y="484689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L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15" name="ZoneTexte 114"/>
          <p:cNvSpPr txBox="1"/>
          <p:nvPr/>
        </p:nvSpPr>
        <p:spPr>
          <a:xfrm>
            <a:off x="6589354" y="5456139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M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16" name="ZoneTexte 115"/>
          <p:cNvSpPr txBox="1"/>
          <p:nvPr/>
        </p:nvSpPr>
        <p:spPr>
          <a:xfrm>
            <a:off x="7768250" y="4795452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hinacat" panose="00000400000000000000" pitchFamily="2" charset="0"/>
              </a:rPr>
              <a:t>J</a:t>
            </a:r>
            <a:endParaRPr lang="fr-FR" dirty="0">
              <a:latin typeface="Chinacat" panose="00000400000000000000" pitchFamily="2" charset="0"/>
            </a:endParaRPr>
          </a:p>
        </p:txBody>
      </p:sp>
      <p:sp>
        <p:nvSpPr>
          <p:cNvPr id="117" name="ZoneTexte 116"/>
          <p:cNvSpPr txBox="1"/>
          <p:nvPr/>
        </p:nvSpPr>
        <p:spPr>
          <a:xfrm>
            <a:off x="7651761" y="5456139"/>
            <a:ext cx="3080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V</a:t>
            </a:r>
            <a:endParaRPr lang="fr-FR" sz="1600" dirty="0">
              <a:latin typeface="Chinacat" panose="00000400000000000000" pitchFamily="2" charset="0"/>
            </a:endParaRPr>
          </a:p>
        </p:txBody>
      </p:sp>
      <p:sp>
        <p:nvSpPr>
          <p:cNvPr id="118" name="ZoneTexte 117"/>
          <p:cNvSpPr txBox="1"/>
          <p:nvPr/>
        </p:nvSpPr>
        <p:spPr>
          <a:xfrm>
            <a:off x="7117071" y="5216225"/>
            <a:ext cx="3626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hinacat" panose="00000400000000000000" pitchFamily="2" charset="0"/>
              </a:rPr>
              <a:t>M</a:t>
            </a:r>
            <a:endParaRPr lang="fr-FR" sz="1600" dirty="0">
              <a:latin typeface="Chinacat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051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211</Words>
  <Application>Microsoft Office PowerPoint</Application>
  <PresentationFormat>Affichage à l'écran (4:3)</PresentationFormat>
  <Paragraphs>162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Audrey</dc:creator>
  <cp:lastModifiedBy>Audrey</cp:lastModifiedBy>
  <cp:revision>7</cp:revision>
  <dcterms:created xsi:type="dcterms:W3CDTF">2014-06-04T00:38:25Z</dcterms:created>
  <dcterms:modified xsi:type="dcterms:W3CDTF">2015-11-10T04:17:38Z</dcterms:modified>
</cp:coreProperties>
</file>