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6600"/>
    <a:srgbClr val="CC66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88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01/01/2019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77357"/>
              </p:ext>
            </p:extLst>
          </p:nvPr>
        </p:nvGraphicFramePr>
        <p:xfrm>
          <a:off x="187896" y="35496"/>
          <a:ext cx="6481464" cy="2172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45463">
                <a:tc gridSpan="1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38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125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384"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" name="Groupe 5">
            <a:extLst>
              <a:ext uri="{FF2B5EF4-FFF2-40B4-BE49-F238E27FC236}">
                <a16:creationId xmlns:a16="http://schemas.microsoft.com/office/drawing/2014/main" id="{9F695E89-D48E-4630-9F76-9807968BF420}"/>
              </a:ext>
            </a:extLst>
          </p:cNvPr>
          <p:cNvGrpSpPr/>
          <p:nvPr/>
        </p:nvGrpSpPr>
        <p:grpSpPr>
          <a:xfrm>
            <a:off x="230806" y="708693"/>
            <a:ext cx="6324398" cy="622946"/>
            <a:chOff x="230806" y="708693"/>
            <a:chExt cx="6324398" cy="622946"/>
          </a:xfrm>
        </p:grpSpPr>
        <p:pic>
          <p:nvPicPr>
            <p:cNvPr id="75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22" t="56513" r="42078"/>
            <a:stretch/>
          </p:blipFill>
          <p:spPr bwMode="auto">
            <a:xfrm>
              <a:off x="4869160" y="708693"/>
              <a:ext cx="1686044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4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8365" y="708693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0806" y="708693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ZoneTexte 2"/>
          <p:cNvSpPr txBox="1"/>
          <p:nvPr/>
        </p:nvSpPr>
        <p:spPr>
          <a:xfrm>
            <a:off x="554868" y="708693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100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534126" y="708693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110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492152" y="708693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120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3500264" y="708693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130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4508376" y="708693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140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5444480" y="708693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  <p:sp>
        <p:nvSpPr>
          <p:cNvPr id="2" name="Pensées 1"/>
          <p:cNvSpPr/>
          <p:nvPr/>
        </p:nvSpPr>
        <p:spPr>
          <a:xfrm>
            <a:off x="2469054" y="123427"/>
            <a:ext cx="733316" cy="526627"/>
          </a:xfrm>
          <a:prstGeom prst="cloudCallout">
            <a:avLst>
              <a:gd name="adj1" fmla="val 37010"/>
              <a:gd name="adj2" fmla="val 119848"/>
            </a:avLst>
          </a:prstGeom>
          <a:solidFill>
            <a:srgbClr val="FF00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Pensées 75"/>
          <p:cNvSpPr/>
          <p:nvPr/>
        </p:nvSpPr>
        <p:spPr>
          <a:xfrm>
            <a:off x="4220344" y="107503"/>
            <a:ext cx="733316" cy="526627"/>
          </a:xfrm>
          <a:prstGeom prst="cloudCallout">
            <a:avLst>
              <a:gd name="adj1" fmla="val -94178"/>
              <a:gd name="adj2" fmla="val 121656"/>
            </a:avLst>
          </a:prstGeom>
          <a:solidFill>
            <a:srgbClr val="00B0F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Pensées 77"/>
          <p:cNvSpPr/>
          <p:nvPr/>
        </p:nvSpPr>
        <p:spPr>
          <a:xfrm>
            <a:off x="1167468" y="107502"/>
            <a:ext cx="733316" cy="526627"/>
          </a:xfrm>
          <a:prstGeom prst="cloudCallout">
            <a:avLst>
              <a:gd name="adj1" fmla="val -17544"/>
              <a:gd name="adj2" fmla="val 118039"/>
            </a:avLst>
          </a:prstGeom>
          <a:solidFill>
            <a:srgbClr val="99FF33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Pensées 78"/>
          <p:cNvSpPr/>
          <p:nvPr/>
        </p:nvSpPr>
        <p:spPr>
          <a:xfrm>
            <a:off x="5575260" y="107503"/>
            <a:ext cx="733316" cy="526627"/>
          </a:xfrm>
          <a:prstGeom prst="cloudCallout">
            <a:avLst>
              <a:gd name="adj1" fmla="val 46102"/>
              <a:gd name="adj2" fmla="val 121657"/>
            </a:avLst>
          </a:prstGeom>
          <a:solidFill>
            <a:srgbClr val="FFFF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162869"/>
              </p:ext>
            </p:extLst>
          </p:nvPr>
        </p:nvGraphicFramePr>
        <p:xfrm>
          <a:off x="187896" y="2327761"/>
          <a:ext cx="6481464" cy="2172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45463">
                <a:tc gridSpan="1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38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154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384"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Groupe 6">
            <a:extLst>
              <a:ext uri="{FF2B5EF4-FFF2-40B4-BE49-F238E27FC236}">
                <a16:creationId xmlns:a16="http://schemas.microsoft.com/office/drawing/2014/main" id="{2C062179-216B-4B8A-A2C6-61EDE0267362}"/>
              </a:ext>
            </a:extLst>
          </p:cNvPr>
          <p:cNvGrpSpPr/>
          <p:nvPr/>
        </p:nvGrpSpPr>
        <p:grpSpPr>
          <a:xfrm>
            <a:off x="230806" y="3000958"/>
            <a:ext cx="6324398" cy="622946"/>
            <a:chOff x="230806" y="3000958"/>
            <a:chExt cx="6324398" cy="622946"/>
          </a:xfrm>
        </p:grpSpPr>
        <p:pic>
          <p:nvPicPr>
            <p:cNvPr id="18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312" t="56513" r="42078"/>
            <a:stretch/>
          </p:blipFill>
          <p:spPr bwMode="auto">
            <a:xfrm>
              <a:off x="5550936" y="3000958"/>
              <a:ext cx="1004268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8365" y="3000958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0806" y="3000958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ZoneTexte 20"/>
          <p:cNvSpPr txBox="1"/>
          <p:nvPr/>
        </p:nvSpPr>
        <p:spPr>
          <a:xfrm>
            <a:off x="554868" y="3000958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100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534126" y="3000958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110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492152" y="3000958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120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3500264" y="3000958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130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508376" y="3000958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140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444480" y="3000958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  <p:sp>
        <p:nvSpPr>
          <p:cNvPr id="29" name="Pensées 28"/>
          <p:cNvSpPr/>
          <p:nvPr/>
        </p:nvSpPr>
        <p:spPr>
          <a:xfrm>
            <a:off x="2492152" y="2411760"/>
            <a:ext cx="733316" cy="526627"/>
          </a:xfrm>
          <a:prstGeom prst="cloudCallout">
            <a:avLst>
              <a:gd name="adj1" fmla="val -75994"/>
              <a:gd name="adj2" fmla="val 119848"/>
            </a:avLst>
          </a:prstGeom>
          <a:solidFill>
            <a:srgbClr val="FF00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Pensées 29"/>
          <p:cNvSpPr/>
          <p:nvPr/>
        </p:nvSpPr>
        <p:spPr>
          <a:xfrm>
            <a:off x="4220344" y="2399768"/>
            <a:ext cx="733316" cy="526627"/>
          </a:xfrm>
          <a:prstGeom prst="cloudCallout">
            <a:avLst>
              <a:gd name="adj1" fmla="val 642"/>
              <a:gd name="adj2" fmla="val 116230"/>
            </a:avLst>
          </a:prstGeom>
          <a:solidFill>
            <a:srgbClr val="00B0F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Pensées 30"/>
          <p:cNvSpPr/>
          <p:nvPr/>
        </p:nvSpPr>
        <p:spPr>
          <a:xfrm>
            <a:off x="1167468" y="2399767"/>
            <a:ext cx="733316" cy="526627"/>
          </a:xfrm>
          <a:prstGeom prst="cloudCallout">
            <a:avLst>
              <a:gd name="adj1" fmla="val -100673"/>
              <a:gd name="adj2" fmla="val 121656"/>
            </a:avLst>
          </a:prstGeom>
          <a:solidFill>
            <a:srgbClr val="99FF33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Pensées 31"/>
          <p:cNvSpPr/>
          <p:nvPr/>
        </p:nvSpPr>
        <p:spPr>
          <a:xfrm>
            <a:off x="5575260" y="2399768"/>
            <a:ext cx="733316" cy="526627"/>
          </a:xfrm>
          <a:prstGeom prst="cloudCallout">
            <a:avLst>
              <a:gd name="adj1" fmla="val 4537"/>
              <a:gd name="adj2" fmla="val 118040"/>
            </a:avLst>
          </a:prstGeom>
          <a:solidFill>
            <a:srgbClr val="FFFF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769023"/>
              </p:ext>
            </p:extLst>
          </p:nvPr>
        </p:nvGraphicFramePr>
        <p:xfrm>
          <a:off x="188640" y="4632017"/>
          <a:ext cx="6481464" cy="2172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45463">
                <a:tc gridSpan="1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38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101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384"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" name="Groupe 7">
            <a:extLst>
              <a:ext uri="{FF2B5EF4-FFF2-40B4-BE49-F238E27FC236}">
                <a16:creationId xmlns:a16="http://schemas.microsoft.com/office/drawing/2014/main" id="{614E3CB0-A502-43F2-A00C-F5FFA17681AB}"/>
              </a:ext>
            </a:extLst>
          </p:cNvPr>
          <p:cNvGrpSpPr/>
          <p:nvPr/>
        </p:nvGrpSpPr>
        <p:grpSpPr>
          <a:xfrm>
            <a:off x="231550" y="5305214"/>
            <a:ext cx="6308051" cy="622946"/>
            <a:chOff x="231550" y="5305214"/>
            <a:chExt cx="6308051" cy="622946"/>
          </a:xfrm>
        </p:grpSpPr>
        <p:pic>
          <p:nvPicPr>
            <p:cNvPr id="34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633" t="56513" r="42078"/>
            <a:stretch/>
          </p:blipFill>
          <p:spPr bwMode="auto">
            <a:xfrm>
              <a:off x="5550934" y="5305214"/>
              <a:ext cx="988667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9109" y="5305214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1550" y="5305214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ZoneTexte 36"/>
          <p:cNvSpPr txBox="1"/>
          <p:nvPr/>
        </p:nvSpPr>
        <p:spPr>
          <a:xfrm>
            <a:off x="476672" y="5303113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100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1534870" y="5305214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110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492896" y="530521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120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501008" y="5305214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130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4509120" y="5305214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140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5445224" y="5305214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  <p:sp>
        <p:nvSpPr>
          <p:cNvPr id="43" name="Pensées 42"/>
          <p:cNvSpPr/>
          <p:nvPr/>
        </p:nvSpPr>
        <p:spPr>
          <a:xfrm>
            <a:off x="2469798" y="4719948"/>
            <a:ext cx="733316" cy="526627"/>
          </a:xfrm>
          <a:prstGeom prst="cloudCallout">
            <a:avLst>
              <a:gd name="adj1" fmla="val 77276"/>
              <a:gd name="adj2" fmla="val 116231"/>
            </a:avLst>
          </a:prstGeom>
          <a:solidFill>
            <a:srgbClr val="FF00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Pensées 43"/>
          <p:cNvSpPr/>
          <p:nvPr/>
        </p:nvSpPr>
        <p:spPr>
          <a:xfrm>
            <a:off x="4221088" y="4704024"/>
            <a:ext cx="733316" cy="526627"/>
          </a:xfrm>
          <a:prstGeom prst="cloudCallout">
            <a:avLst>
              <a:gd name="adj1" fmla="val -38325"/>
              <a:gd name="adj2" fmla="val 119847"/>
            </a:avLst>
          </a:prstGeom>
          <a:solidFill>
            <a:srgbClr val="00B0F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Pensées 44"/>
          <p:cNvSpPr/>
          <p:nvPr/>
        </p:nvSpPr>
        <p:spPr>
          <a:xfrm>
            <a:off x="1168212" y="4704023"/>
            <a:ext cx="733316" cy="526627"/>
          </a:xfrm>
          <a:prstGeom prst="cloudCallout">
            <a:avLst>
              <a:gd name="adj1" fmla="val -126652"/>
              <a:gd name="adj2" fmla="val 118040"/>
            </a:avLst>
          </a:prstGeom>
          <a:solidFill>
            <a:srgbClr val="99FF33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Pensées 45"/>
          <p:cNvSpPr/>
          <p:nvPr/>
        </p:nvSpPr>
        <p:spPr>
          <a:xfrm>
            <a:off x="5576004" y="4704024"/>
            <a:ext cx="733316" cy="526627"/>
          </a:xfrm>
          <a:prstGeom prst="cloudCallout">
            <a:avLst>
              <a:gd name="adj1" fmla="val -88983"/>
              <a:gd name="adj2" fmla="val 118040"/>
            </a:avLst>
          </a:prstGeom>
          <a:solidFill>
            <a:srgbClr val="FFFF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7" name="Tableau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298794"/>
              </p:ext>
            </p:extLst>
          </p:nvPr>
        </p:nvGraphicFramePr>
        <p:xfrm>
          <a:off x="188640" y="6936273"/>
          <a:ext cx="6481464" cy="2172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92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45463">
                <a:tc gridSpan="1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38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123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+mn-cs"/>
                        </a:rPr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Delius" panose="02000603000000000000" pitchFamily="2" charset="0"/>
                        </a:rPr>
                        <a:t>115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384"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9" name="Groupe 8">
            <a:extLst>
              <a:ext uri="{FF2B5EF4-FFF2-40B4-BE49-F238E27FC236}">
                <a16:creationId xmlns:a16="http://schemas.microsoft.com/office/drawing/2014/main" id="{8F0BA07E-FBB3-48A8-9C09-54220963F937}"/>
              </a:ext>
            </a:extLst>
          </p:cNvPr>
          <p:cNvGrpSpPr/>
          <p:nvPr/>
        </p:nvGrpSpPr>
        <p:grpSpPr>
          <a:xfrm>
            <a:off x="231550" y="7609470"/>
            <a:ext cx="6308052" cy="622946"/>
            <a:chOff x="231550" y="7609470"/>
            <a:chExt cx="6308052" cy="622946"/>
          </a:xfrm>
        </p:grpSpPr>
        <p:pic>
          <p:nvPicPr>
            <p:cNvPr id="48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22" t="56513" r="42078"/>
            <a:stretch/>
          </p:blipFill>
          <p:spPr bwMode="auto">
            <a:xfrm>
              <a:off x="4853558" y="7609470"/>
              <a:ext cx="1686044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9109" y="7609470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1550" y="7609470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" name="ZoneTexte 50"/>
          <p:cNvSpPr txBox="1"/>
          <p:nvPr/>
        </p:nvSpPr>
        <p:spPr>
          <a:xfrm>
            <a:off x="555612" y="760947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100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1534870" y="760947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110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2492896" y="760947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120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3501008" y="760947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130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509120" y="760947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140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5445224" y="7609470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  <p:sp>
        <p:nvSpPr>
          <p:cNvPr id="57" name="Pensées 56"/>
          <p:cNvSpPr/>
          <p:nvPr/>
        </p:nvSpPr>
        <p:spPr>
          <a:xfrm>
            <a:off x="2492896" y="7020272"/>
            <a:ext cx="733316" cy="526627"/>
          </a:xfrm>
          <a:prstGeom prst="cloudCallout">
            <a:avLst>
              <a:gd name="adj1" fmla="val 20124"/>
              <a:gd name="adj2" fmla="val 116230"/>
            </a:avLst>
          </a:prstGeom>
          <a:solidFill>
            <a:srgbClr val="FF00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Pensées 57"/>
          <p:cNvSpPr/>
          <p:nvPr/>
        </p:nvSpPr>
        <p:spPr>
          <a:xfrm>
            <a:off x="4221088" y="7008280"/>
            <a:ext cx="733316" cy="526627"/>
          </a:xfrm>
          <a:prstGeom prst="cloudCallout">
            <a:avLst>
              <a:gd name="adj1" fmla="val -78590"/>
              <a:gd name="adj2" fmla="val 118039"/>
            </a:avLst>
          </a:prstGeom>
          <a:solidFill>
            <a:srgbClr val="00B0F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Pensées 58"/>
          <p:cNvSpPr/>
          <p:nvPr/>
        </p:nvSpPr>
        <p:spPr>
          <a:xfrm>
            <a:off x="1168212" y="7008279"/>
            <a:ext cx="733316" cy="526627"/>
          </a:xfrm>
          <a:prstGeom prst="cloudCallout">
            <a:avLst>
              <a:gd name="adj1" fmla="val 77276"/>
              <a:gd name="adj2" fmla="val 121656"/>
            </a:avLst>
          </a:prstGeom>
          <a:solidFill>
            <a:srgbClr val="99FF33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Pensées 59"/>
          <p:cNvSpPr/>
          <p:nvPr/>
        </p:nvSpPr>
        <p:spPr>
          <a:xfrm>
            <a:off x="5576004" y="7008280"/>
            <a:ext cx="733316" cy="526627"/>
          </a:xfrm>
          <a:prstGeom prst="cloudCallout">
            <a:avLst>
              <a:gd name="adj1" fmla="val 73378"/>
              <a:gd name="adj2" fmla="val 119849"/>
            </a:avLst>
          </a:prstGeom>
          <a:solidFill>
            <a:srgbClr val="FFFF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6109592" y="8200839"/>
            <a:ext cx="1396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Delius" panose="02000603000000000000" pitchFamily="2" charset="0"/>
              </a:rPr>
              <a:t>Ecole de Crevette</a:t>
            </a:r>
          </a:p>
        </p:txBody>
      </p:sp>
    </p:spTree>
    <p:extLst>
      <p:ext uri="{BB962C8B-B14F-4D97-AF65-F5344CB8AC3E}">
        <p14:creationId xmlns:p14="http://schemas.microsoft.com/office/powerpoint/2010/main" val="368652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610246"/>
              </p:ext>
            </p:extLst>
          </p:nvPr>
        </p:nvGraphicFramePr>
        <p:xfrm>
          <a:off x="187896" y="650057"/>
          <a:ext cx="6481464" cy="1296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" name="Groupe 12">
            <a:extLst>
              <a:ext uri="{FF2B5EF4-FFF2-40B4-BE49-F238E27FC236}">
                <a16:creationId xmlns:a16="http://schemas.microsoft.com/office/drawing/2014/main" id="{2A522645-9B54-41CC-9562-8FB8DDFD5C85}"/>
              </a:ext>
            </a:extLst>
          </p:cNvPr>
          <p:cNvGrpSpPr/>
          <p:nvPr/>
        </p:nvGrpSpPr>
        <p:grpSpPr>
          <a:xfrm>
            <a:off x="230806" y="1356766"/>
            <a:ext cx="6324398" cy="622946"/>
            <a:chOff x="230806" y="1356766"/>
            <a:chExt cx="6324398" cy="622946"/>
          </a:xfrm>
        </p:grpSpPr>
        <p:pic>
          <p:nvPicPr>
            <p:cNvPr id="75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22" t="56513" r="42078"/>
            <a:stretch/>
          </p:blipFill>
          <p:spPr bwMode="auto">
            <a:xfrm>
              <a:off x="4869160" y="1356766"/>
              <a:ext cx="1686044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4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8365" y="1356766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0806" y="1356766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ZoneTexte 2"/>
          <p:cNvSpPr txBox="1"/>
          <p:nvPr/>
        </p:nvSpPr>
        <p:spPr>
          <a:xfrm>
            <a:off x="554868" y="1356768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100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534126" y="1356768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110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492152" y="1356768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120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3500264" y="1356768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130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4508376" y="1356768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140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5444480" y="1356768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  <p:sp>
        <p:nvSpPr>
          <p:cNvPr id="2" name="Pensées 1"/>
          <p:cNvSpPr/>
          <p:nvPr/>
        </p:nvSpPr>
        <p:spPr>
          <a:xfrm>
            <a:off x="2589424" y="755576"/>
            <a:ext cx="733316" cy="526627"/>
          </a:xfrm>
          <a:prstGeom prst="cloudCallout">
            <a:avLst>
              <a:gd name="adj1" fmla="val -18842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Pensées 75"/>
          <p:cNvSpPr/>
          <p:nvPr/>
        </p:nvSpPr>
        <p:spPr>
          <a:xfrm>
            <a:off x="3673564" y="755575"/>
            <a:ext cx="733316" cy="526627"/>
          </a:xfrm>
          <a:prstGeom prst="cloudCallout">
            <a:avLst>
              <a:gd name="adj1" fmla="val 21424"/>
              <a:gd name="adj2" fmla="val 11623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Pensées 77"/>
          <p:cNvSpPr/>
          <p:nvPr/>
        </p:nvSpPr>
        <p:spPr>
          <a:xfrm>
            <a:off x="620688" y="771501"/>
            <a:ext cx="733316" cy="526627"/>
          </a:xfrm>
          <a:prstGeom prst="cloudCallout">
            <a:avLst>
              <a:gd name="adj1" fmla="val 3238"/>
              <a:gd name="adj2" fmla="val 116231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Pensées 78"/>
          <p:cNvSpPr/>
          <p:nvPr/>
        </p:nvSpPr>
        <p:spPr>
          <a:xfrm>
            <a:off x="4786174" y="755578"/>
            <a:ext cx="733316" cy="526627"/>
          </a:xfrm>
          <a:prstGeom prst="cloudCallout">
            <a:avLst>
              <a:gd name="adj1" fmla="val -4555"/>
              <a:gd name="adj2" fmla="val 110805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6109592" y="8200839"/>
            <a:ext cx="1396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Delius" panose="02000603000000000000" pitchFamily="2" charset="0"/>
              </a:rPr>
              <a:t>Ecole de Crevette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45035" y="107504"/>
            <a:ext cx="42001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>
                <a:latin typeface="Delius Swash Caps" panose="02000603000000000000" pitchFamily="2" charset="0"/>
              </a:rPr>
              <a:t>Complète les nuages :</a:t>
            </a:r>
          </a:p>
        </p:txBody>
      </p:sp>
      <p:graphicFrame>
        <p:nvGraphicFramePr>
          <p:cNvPr id="63" name="Tableau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601062"/>
              </p:ext>
            </p:extLst>
          </p:nvPr>
        </p:nvGraphicFramePr>
        <p:xfrm>
          <a:off x="188640" y="2051720"/>
          <a:ext cx="6481464" cy="1296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" name="Groupe 5">
            <a:extLst>
              <a:ext uri="{FF2B5EF4-FFF2-40B4-BE49-F238E27FC236}">
                <a16:creationId xmlns:a16="http://schemas.microsoft.com/office/drawing/2014/main" id="{8F1DE95D-E3AB-42CB-8CCB-C1AA5E3B8893}"/>
              </a:ext>
            </a:extLst>
          </p:cNvPr>
          <p:cNvGrpSpPr/>
          <p:nvPr/>
        </p:nvGrpSpPr>
        <p:grpSpPr>
          <a:xfrm>
            <a:off x="231550" y="2758429"/>
            <a:ext cx="6324398" cy="622946"/>
            <a:chOff x="231550" y="2758429"/>
            <a:chExt cx="6324398" cy="622946"/>
          </a:xfrm>
        </p:grpSpPr>
        <p:pic>
          <p:nvPicPr>
            <p:cNvPr id="64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22" t="56513" r="42078"/>
            <a:stretch/>
          </p:blipFill>
          <p:spPr bwMode="auto">
            <a:xfrm>
              <a:off x="4869904" y="2758429"/>
              <a:ext cx="1686044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9109" y="2758429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1550" y="2758429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7" name="ZoneTexte 66"/>
          <p:cNvSpPr txBox="1"/>
          <p:nvPr/>
        </p:nvSpPr>
        <p:spPr>
          <a:xfrm>
            <a:off x="555612" y="2758431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110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1534870" y="2758431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120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2492896" y="275843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130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3501008" y="2758431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140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4509120" y="2758431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5445224" y="275843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160</a:t>
            </a:r>
          </a:p>
        </p:txBody>
      </p:sp>
      <p:graphicFrame>
        <p:nvGraphicFramePr>
          <p:cNvPr id="99" name="Tableau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839406"/>
              </p:ext>
            </p:extLst>
          </p:nvPr>
        </p:nvGraphicFramePr>
        <p:xfrm>
          <a:off x="188640" y="3458369"/>
          <a:ext cx="6481464" cy="1296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e 6">
            <a:extLst>
              <a:ext uri="{FF2B5EF4-FFF2-40B4-BE49-F238E27FC236}">
                <a16:creationId xmlns:a16="http://schemas.microsoft.com/office/drawing/2014/main" id="{BBA37875-5A0E-45D0-AB39-ABFBC2A87E67}"/>
              </a:ext>
            </a:extLst>
          </p:cNvPr>
          <p:cNvGrpSpPr/>
          <p:nvPr/>
        </p:nvGrpSpPr>
        <p:grpSpPr>
          <a:xfrm>
            <a:off x="231550" y="4165078"/>
            <a:ext cx="6324398" cy="622946"/>
            <a:chOff x="231550" y="4165078"/>
            <a:chExt cx="6324398" cy="622946"/>
          </a:xfrm>
        </p:grpSpPr>
        <p:pic>
          <p:nvPicPr>
            <p:cNvPr id="100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22" t="56513" r="42078"/>
            <a:stretch/>
          </p:blipFill>
          <p:spPr bwMode="auto">
            <a:xfrm>
              <a:off x="4869904" y="4165078"/>
              <a:ext cx="1686044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1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9109" y="4165078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1550" y="4165078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" name="ZoneTexte 102"/>
          <p:cNvSpPr txBox="1"/>
          <p:nvPr/>
        </p:nvSpPr>
        <p:spPr>
          <a:xfrm>
            <a:off x="555612" y="416508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120</a:t>
            </a:r>
          </a:p>
        </p:txBody>
      </p:sp>
      <p:sp>
        <p:nvSpPr>
          <p:cNvPr id="104" name="ZoneTexte 103"/>
          <p:cNvSpPr txBox="1"/>
          <p:nvPr/>
        </p:nvSpPr>
        <p:spPr>
          <a:xfrm>
            <a:off x="1534870" y="416508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130</a:t>
            </a:r>
          </a:p>
        </p:txBody>
      </p:sp>
      <p:sp>
        <p:nvSpPr>
          <p:cNvPr id="105" name="ZoneTexte 104"/>
          <p:cNvSpPr txBox="1"/>
          <p:nvPr/>
        </p:nvSpPr>
        <p:spPr>
          <a:xfrm>
            <a:off x="2492896" y="416508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140</a:t>
            </a:r>
          </a:p>
        </p:txBody>
      </p:sp>
      <p:sp>
        <p:nvSpPr>
          <p:cNvPr id="106" name="ZoneTexte 105"/>
          <p:cNvSpPr txBox="1"/>
          <p:nvPr/>
        </p:nvSpPr>
        <p:spPr>
          <a:xfrm>
            <a:off x="3501008" y="4165080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  <p:sp>
        <p:nvSpPr>
          <p:cNvPr id="107" name="ZoneTexte 106"/>
          <p:cNvSpPr txBox="1"/>
          <p:nvPr/>
        </p:nvSpPr>
        <p:spPr>
          <a:xfrm>
            <a:off x="4509120" y="416508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160</a:t>
            </a:r>
          </a:p>
        </p:txBody>
      </p:sp>
      <p:sp>
        <p:nvSpPr>
          <p:cNvPr id="108" name="ZoneTexte 107"/>
          <p:cNvSpPr txBox="1"/>
          <p:nvPr/>
        </p:nvSpPr>
        <p:spPr>
          <a:xfrm>
            <a:off x="5445224" y="416508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170</a:t>
            </a:r>
          </a:p>
        </p:txBody>
      </p:sp>
      <p:graphicFrame>
        <p:nvGraphicFramePr>
          <p:cNvPr id="113" name="Tableau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491714"/>
              </p:ext>
            </p:extLst>
          </p:nvPr>
        </p:nvGraphicFramePr>
        <p:xfrm>
          <a:off x="188640" y="4860032"/>
          <a:ext cx="6481464" cy="1296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Groupe 7">
            <a:extLst>
              <a:ext uri="{FF2B5EF4-FFF2-40B4-BE49-F238E27FC236}">
                <a16:creationId xmlns:a16="http://schemas.microsoft.com/office/drawing/2014/main" id="{E584B521-A6CC-49A8-BECB-AEBD49FFCFCB}"/>
              </a:ext>
            </a:extLst>
          </p:cNvPr>
          <p:cNvGrpSpPr/>
          <p:nvPr/>
        </p:nvGrpSpPr>
        <p:grpSpPr>
          <a:xfrm>
            <a:off x="231550" y="5566741"/>
            <a:ext cx="6324398" cy="622946"/>
            <a:chOff x="231550" y="5566741"/>
            <a:chExt cx="6324398" cy="622946"/>
          </a:xfrm>
        </p:grpSpPr>
        <p:pic>
          <p:nvPicPr>
            <p:cNvPr id="114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22" t="56513" r="42078"/>
            <a:stretch/>
          </p:blipFill>
          <p:spPr bwMode="auto">
            <a:xfrm>
              <a:off x="4869904" y="5566741"/>
              <a:ext cx="1686044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9109" y="5566741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1550" y="5566741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7" name="ZoneTexte 116"/>
          <p:cNvSpPr txBox="1"/>
          <p:nvPr/>
        </p:nvSpPr>
        <p:spPr>
          <a:xfrm>
            <a:off x="555612" y="5566743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130</a:t>
            </a:r>
          </a:p>
        </p:txBody>
      </p:sp>
      <p:sp>
        <p:nvSpPr>
          <p:cNvPr id="118" name="ZoneTexte 117"/>
          <p:cNvSpPr txBox="1"/>
          <p:nvPr/>
        </p:nvSpPr>
        <p:spPr>
          <a:xfrm>
            <a:off x="1534870" y="5566743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140</a:t>
            </a:r>
          </a:p>
        </p:txBody>
      </p:sp>
      <p:sp>
        <p:nvSpPr>
          <p:cNvPr id="119" name="ZoneTexte 118"/>
          <p:cNvSpPr txBox="1"/>
          <p:nvPr/>
        </p:nvSpPr>
        <p:spPr>
          <a:xfrm>
            <a:off x="2492896" y="5566743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  <p:sp>
        <p:nvSpPr>
          <p:cNvPr id="120" name="ZoneTexte 119"/>
          <p:cNvSpPr txBox="1"/>
          <p:nvPr/>
        </p:nvSpPr>
        <p:spPr>
          <a:xfrm>
            <a:off x="3501008" y="5566743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160</a:t>
            </a:r>
          </a:p>
        </p:txBody>
      </p:sp>
      <p:sp>
        <p:nvSpPr>
          <p:cNvPr id="121" name="ZoneTexte 120"/>
          <p:cNvSpPr txBox="1"/>
          <p:nvPr/>
        </p:nvSpPr>
        <p:spPr>
          <a:xfrm>
            <a:off x="4509120" y="5566743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170</a:t>
            </a:r>
          </a:p>
        </p:txBody>
      </p:sp>
      <p:sp>
        <p:nvSpPr>
          <p:cNvPr id="122" name="ZoneTexte 121"/>
          <p:cNvSpPr txBox="1"/>
          <p:nvPr/>
        </p:nvSpPr>
        <p:spPr>
          <a:xfrm>
            <a:off x="5445224" y="5566743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180</a:t>
            </a:r>
          </a:p>
        </p:txBody>
      </p:sp>
      <p:graphicFrame>
        <p:nvGraphicFramePr>
          <p:cNvPr id="127" name="Tableau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462872"/>
              </p:ext>
            </p:extLst>
          </p:nvPr>
        </p:nvGraphicFramePr>
        <p:xfrm>
          <a:off x="188640" y="6266681"/>
          <a:ext cx="6481464" cy="1296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1" name="Groupe 10">
            <a:extLst>
              <a:ext uri="{FF2B5EF4-FFF2-40B4-BE49-F238E27FC236}">
                <a16:creationId xmlns:a16="http://schemas.microsoft.com/office/drawing/2014/main" id="{314C8DA2-7147-41AC-B559-6AF063FA2C7E}"/>
              </a:ext>
            </a:extLst>
          </p:cNvPr>
          <p:cNvGrpSpPr/>
          <p:nvPr/>
        </p:nvGrpSpPr>
        <p:grpSpPr>
          <a:xfrm>
            <a:off x="231550" y="6973390"/>
            <a:ext cx="6324398" cy="622946"/>
            <a:chOff x="231550" y="6973390"/>
            <a:chExt cx="6324398" cy="622946"/>
          </a:xfrm>
        </p:grpSpPr>
        <p:pic>
          <p:nvPicPr>
            <p:cNvPr id="128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22" t="56513" r="42078"/>
            <a:stretch/>
          </p:blipFill>
          <p:spPr bwMode="auto">
            <a:xfrm>
              <a:off x="4869904" y="6973390"/>
              <a:ext cx="1686044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9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9109" y="6973390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0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1550" y="6973390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1" name="ZoneTexte 130"/>
          <p:cNvSpPr txBox="1"/>
          <p:nvPr/>
        </p:nvSpPr>
        <p:spPr>
          <a:xfrm>
            <a:off x="555612" y="6973392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140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1534870" y="6973392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  <p:sp>
        <p:nvSpPr>
          <p:cNvPr id="133" name="ZoneTexte 132"/>
          <p:cNvSpPr txBox="1"/>
          <p:nvPr/>
        </p:nvSpPr>
        <p:spPr>
          <a:xfrm>
            <a:off x="2492896" y="697339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160</a:t>
            </a:r>
          </a:p>
        </p:txBody>
      </p:sp>
      <p:sp>
        <p:nvSpPr>
          <p:cNvPr id="134" name="ZoneTexte 133"/>
          <p:cNvSpPr txBox="1"/>
          <p:nvPr/>
        </p:nvSpPr>
        <p:spPr>
          <a:xfrm>
            <a:off x="3501008" y="6973392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170</a:t>
            </a:r>
          </a:p>
        </p:txBody>
      </p:sp>
      <p:sp>
        <p:nvSpPr>
          <p:cNvPr id="135" name="ZoneTexte 134"/>
          <p:cNvSpPr txBox="1"/>
          <p:nvPr/>
        </p:nvSpPr>
        <p:spPr>
          <a:xfrm>
            <a:off x="4509120" y="6973392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180</a:t>
            </a:r>
          </a:p>
        </p:txBody>
      </p:sp>
      <p:sp>
        <p:nvSpPr>
          <p:cNvPr id="136" name="ZoneTexte 135"/>
          <p:cNvSpPr txBox="1"/>
          <p:nvPr/>
        </p:nvSpPr>
        <p:spPr>
          <a:xfrm>
            <a:off x="5445224" y="6973392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190</a:t>
            </a:r>
          </a:p>
        </p:txBody>
      </p:sp>
      <p:graphicFrame>
        <p:nvGraphicFramePr>
          <p:cNvPr id="141" name="Tableau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62255"/>
              </p:ext>
            </p:extLst>
          </p:nvPr>
        </p:nvGraphicFramePr>
        <p:xfrm>
          <a:off x="188640" y="7668344"/>
          <a:ext cx="6481464" cy="1296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0954BBEE-8427-4B59-A6A9-9E44B5BEFAF8}"/>
              </a:ext>
            </a:extLst>
          </p:cNvPr>
          <p:cNvGrpSpPr/>
          <p:nvPr/>
        </p:nvGrpSpPr>
        <p:grpSpPr>
          <a:xfrm>
            <a:off x="231550" y="8375053"/>
            <a:ext cx="6324398" cy="622946"/>
            <a:chOff x="231550" y="8375053"/>
            <a:chExt cx="6324398" cy="622946"/>
          </a:xfrm>
        </p:grpSpPr>
        <p:pic>
          <p:nvPicPr>
            <p:cNvPr id="142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22" t="56513" r="42078"/>
            <a:stretch/>
          </p:blipFill>
          <p:spPr bwMode="auto">
            <a:xfrm>
              <a:off x="4869904" y="8375053"/>
              <a:ext cx="1686044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729109" y="8375053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" name="Picture 2" descr="N:\ECOLE AUDREY\2011 - 2012\Fichier de maths perso\ligne gradué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513" r="42078"/>
            <a:stretch/>
          </p:blipFill>
          <p:spPr bwMode="auto">
            <a:xfrm>
              <a:off x="231550" y="8375053"/>
              <a:ext cx="2822570" cy="622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6" name="ZoneTexte 145"/>
          <p:cNvSpPr txBox="1"/>
          <p:nvPr/>
        </p:nvSpPr>
        <p:spPr>
          <a:xfrm>
            <a:off x="1534870" y="8375055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160</a:t>
            </a:r>
          </a:p>
        </p:txBody>
      </p:sp>
      <p:sp>
        <p:nvSpPr>
          <p:cNvPr id="147" name="ZoneTexte 146"/>
          <p:cNvSpPr txBox="1"/>
          <p:nvPr/>
        </p:nvSpPr>
        <p:spPr>
          <a:xfrm>
            <a:off x="2492896" y="8375055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170</a:t>
            </a:r>
          </a:p>
        </p:txBody>
      </p:sp>
      <p:sp>
        <p:nvSpPr>
          <p:cNvPr id="148" name="ZoneTexte 147"/>
          <p:cNvSpPr txBox="1"/>
          <p:nvPr/>
        </p:nvSpPr>
        <p:spPr>
          <a:xfrm>
            <a:off x="3501008" y="8375055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180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4509120" y="8375055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190</a:t>
            </a:r>
          </a:p>
        </p:txBody>
      </p:sp>
      <p:sp>
        <p:nvSpPr>
          <p:cNvPr id="150" name="ZoneTexte 149"/>
          <p:cNvSpPr txBox="1"/>
          <p:nvPr/>
        </p:nvSpPr>
        <p:spPr>
          <a:xfrm>
            <a:off x="5445224" y="8375055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200</a:t>
            </a:r>
          </a:p>
        </p:txBody>
      </p:sp>
      <p:pic>
        <p:nvPicPr>
          <p:cNvPr id="1026" name="Picture 2" descr="Résultat de recherche d'images pour &quot;avion clipart&quot;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438" y="174178"/>
            <a:ext cx="1047751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6204264" y="17093"/>
            <a:ext cx="306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Delius Swash Caps" panose="02000603000000000000" pitchFamily="2" charset="0"/>
              </a:rPr>
              <a:t>1</a:t>
            </a:r>
          </a:p>
        </p:txBody>
      </p:sp>
      <p:sp>
        <p:nvSpPr>
          <p:cNvPr id="90" name="Pensées 89"/>
          <p:cNvSpPr/>
          <p:nvPr/>
        </p:nvSpPr>
        <p:spPr>
          <a:xfrm>
            <a:off x="1582535" y="755578"/>
            <a:ext cx="733316" cy="526627"/>
          </a:xfrm>
          <a:prstGeom prst="cloudCallout">
            <a:avLst>
              <a:gd name="adj1" fmla="val 21423"/>
              <a:gd name="adj2" fmla="val 116232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Pensées 90"/>
          <p:cNvSpPr/>
          <p:nvPr/>
        </p:nvSpPr>
        <p:spPr>
          <a:xfrm>
            <a:off x="5765930" y="755574"/>
            <a:ext cx="733316" cy="526627"/>
          </a:xfrm>
          <a:prstGeom prst="cloudCallout">
            <a:avLst>
              <a:gd name="adj1" fmla="val 48700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Pensées 91"/>
          <p:cNvSpPr/>
          <p:nvPr/>
        </p:nvSpPr>
        <p:spPr>
          <a:xfrm>
            <a:off x="2589424" y="2157240"/>
            <a:ext cx="733316" cy="526627"/>
          </a:xfrm>
          <a:prstGeom prst="cloudCallout">
            <a:avLst>
              <a:gd name="adj1" fmla="val 21424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Pensées 92"/>
          <p:cNvSpPr/>
          <p:nvPr/>
        </p:nvSpPr>
        <p:spPr>
          <a:xfrm>
            <a:off x="3673564" y="2157239"/>
            <a:ext cx="733316" cy="526627"/>
          </a:xfrm>
          <a:prstGeom prst="cloudCallout">
            <a:avLst>
              <a:gd name="adj1" fmla="val -5853"/>
              <a:gd name="adj2" fmla="val 118039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Pensées 93"/>
          <p:cNvSpPr/>
          <p:nvPr/>
        </p:nvSpPr>
        <p:spPr>
          <a:xfrm>
            <a:off x="620688" y="2173165"/>
            <a:ext cx="733316" cy="526627"/>
          </a:xfrm>
          <a:prstGeom prst="cloudCallout">
            <a:avLst>
              <a:gd name="adj1" fmla="val -24039"/>
              <a:gd name="adj2" fmla="val 116231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Pensées 94"/>
          <p:cNvSpPr/>
          <p:nvPr/>
        </p:nvSpPr>
        <p:spPr>
          <a:xfrm>
            <a:off x="4786174" y="2157242"/>
            <a:ext cx="733316" cy="526627"/>
          </a:xfrm>
          <a:prstGeom prst="cloudCallout">
            <a:avLst>
              <a:gd name="adj1" fmla="val 7135"/>
              <a:gd name="adj2" fmla="val 119848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Pensées 95"/>
          <p:cNvSpPr/>
          <p:nvPr/>
        </p:nvSpPr>
        <p:spPr>
          <a:xfrm>
            <a:off x="1582535" y="2157242"/>
            <a:ext cx="733316" cy="526627"/>
          </a:xfrm>
          <a:prstGeom prst="cloudCallout">
            <a:avLst>
              <a:gd name="adj1" fmla="val 7135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Pensées 96"/>
          <p:cNvSpPr/>
          <p:nvPr/>
        </p:nvSpPr>
        <p:spPr>
          <a:xfrm>
            <a:off x="5765930" y="2157238"/>
            <a:ext cx="733316" cy="526627"/>
          </a:xfrm>
          <a:prstGeom prst="cloudCallout">
            <a:avLst>
              <a:gd name="adj1" fmla="val -16245"/>
              <a:gd name="adj2" fmla="val 119849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Pensées 97"/>
          <p:cNvSpPr/>
          <p:nvPr/>
        </p:nvSpPr>
        <p:spPr>
          <a:xfrm>
            <a:off x="2589424" y="3563890"/>
            <a:ext cx="733316" cy="526627"/>
          </a:xfrm>
          <a:prstGeom prst="cloudCallout">
            <a:avLst>
              <a:gd name="adj1" fmla="val 33114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Pensées 154"/>
          <p:cNvSpPr/>
          <p:nvPr/>
        </p:nvSpPr>
        <p:spPr>
          <a:xfrm>
            <a:off x="3673564" y="3563889"/>
            <a:ext cx="733316" cy="526627"/>
          </a:xfrm>
          <a:prstGeom prst="cloudCallout">
            <a:avLst>
              <a:gd name="adj1" fmla="val -30532"/>
              <a:gd name="adj2" fmla="val 121656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Pensées 155"/>
          <p:cNvSpPr/>
          <p:nvPr/>
        </p:nvSpPr>
        <p:spPr>
          <a:xfrm>
            <a:off x="620688" y="3579815"/>
            <a:ext cx="733316" cy="526627"/>
          </a:xfrm>
          <a:prstGeom prst="cloudCallout">
            <a:avLst>
              <a:gd name="adj1" fmla="val 14928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Pensées 156"/>
          <p:cNvSpPr/>
          <p:nvPr/>
        </p:nvSpPr>
        <p:spPr>
          <a:xfrm>
            <a:off x="4786174" y="3563892"/>
            <a:ext cx="733316" cy="526627"/>
          </a:xfrm>
          <a:prstGeom prst="cloudCallout">
            <a:avLst>
              <a:gd name="adj1" fmla="val -17544"/>
              <a:gd name="adj2" fmla="val 119848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Pensées 157"/>
          <p:cNvSpPr/>
          <p:nvPr/>
        </p:nvSpPr>
        <p:spPr>
          <a:xfrm>
            <a:off x="1582535" y="3563892"/>
            <a:ext cx="733316" cy="526627"/>
          </a:xfrm>
          <a:prstGeom prst="cloudCallout">
            <a:avLst>
              <a:gd name="adj1" fmla="val -60407"/>
              <a:gd name="adj2" fmla="val 119849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Pensées 158"/>
          <p:cNvSpPr/>
          <p:nvPr/>
        </p:nvSpPr>
        <p:spPr>
          <a:xfrm>
            <a:off x="5765930" y="3563888"/>
            <a:ext cx="733316" cy="526627"/>
          </a:xfrm>
          <a:prstGeom prst="cloudCallout">
            <a:avLst>
              <a:gd name="adj1" fmla="val -4555"/>
              <a:gd name="adj2" fmla="val 114423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Pensées 159"/>
          <p:cNvSpPr/>
          <p:nvPr/>
        </p:nvSpPr>
        <p:spPr>
          <a:xfrm>
            <a:off x="2589424" y="4965552"/>
            <a:ext cx="733316" cy="526627"/>
          </a:xfrm>
          <a:prstGeom prst="cloudCallout">
            <a:avLst>
              <a:gd name="adj1" fmla="val -74694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Pensées 160"/>
          <p:cNvSpPr/>
          <p:nvPr/>
        </p:nvSpPr>
        <p:spPr>
          <a:xfrm>
            <a:off x="3673564" y="4965551"/>
            <a:ext cx="733316" cy="526627"/>
          </a:xfrm>
          <a:prstGeom prst="cloudCallout">
            <a:avLst>
              <a:gd name="adj1" fmla="val 7136"/>
              <a:gd name="adj2" fmla="val 114421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Pensées 161"/>
          <p:cNvSpPr/>
          <p:nvPr/>
        </p:nvSpPr>
        <p:spPr>
          <a:xfrm>
            <a:off x="620688" y="4981477"/>
            <a:ext cx="733316" cy="526627"/>
          </a:xfrm>
          <a:prstGeom prst="cloudCallout">
            <a:avLst>
              <a:gd name="adj1" fmla="val -78592"/>
              <a:gd name="adj2" fmla="val 116231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Pensées 162"/>
          <p:cNvSpPr/>
          <p:nvPr/>
        </p:nvSpPr>
        <p:spPr>
          <a:xfrm>
            <a:off x="4786174" y="4965554"/>
            <a:ext cx="733316" cy="526627"/>
          </a:xfrm>
          <a:prstGeom prst="cloudCallout">
            <a:avLst>
              <a:gd name="adj1" fmla="val -100673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Pensées 163"/>
          <p:cNvSpPr/>
          <p:nvPr/>
        </p:nvSpPr>
        <p:spPr>
          <a:xfrm>
            <a:off x="1582535" y="4965554"/>
            <a:ext cx="733316" cy="526627"/>
          </a:xfrm>
          <a:prstGeom prst="cloudCallout">
            <a:avLst>
              <a:gd name="adj1" fmla="val -4555"/>
              <a:gd name="adj2" fmla="val 116231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Pensées 164"/>
          <p:cNvSpPr/>
          <p:nvPr/>
        </p:nvSpPr>
        <p:spPr>
          <a:xfrm>
            <a:off x="5765930" y="4965550"/>
            <a:ext cx="733316" cy="526627"/>
          </a:xfrm>
          <a:prstGeom prst="cloudCallout">
            <a:avLst>
              <a:gd name="adj1" fmla="val 20124"/>
              <a:gd name="adj2" fmla="val 116231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Pensées 165"/>
          <p:cNvSpPr/>
          <p:nvPr/>
        </p:nvSpPr>
        <p:spPr>
          <a:xfrm>
            <a:off x="2589424" y="6372202"/>
            <a:ext cx="733316" cy="526627"/>
          </a:xfrm>
          <a:prstGeom prst="cloudCallout">
            <a:avLst>
              <a:gd name="adj1" fmla="val 8435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Pensées 166"/>
          <p:cNvSpPr/>
          <p:nvPr/>
        </p:nvSpPr>
        <p:spPr>
          <a:xfrm>
            <a:off x="3673564" y="6372201"/>
            <a:ext cx="733316" cy="526627"/>
          </a:xfrm>
          <a:prstGeom prst="cloudCallout">
            <a:avLst>
              <a:gd name="adj1" fmla="val -17543"/>
              <a:gd name="adj2" fmla="val 118039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Pensées 167"/>
          <p:cNvSpPr/>
          <p:nvPr/>
        </p:nvSpPr>
        <p:spPr>
          <a:xfrm>
            <a:off x="620688" y="6388127"/>
            <a:ext cx="733316" cy="526627"/>
          </a:xfrm>
          <a:prstGeom prst="cloudCallout">
            <a:avLst>
              <a:gd name="adj1" fmla="val -12349"/>
              <a:gd name="adj2" fmla="val 116231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Pensées 168"/>
          <p:cNvSpPr/>
          <p:nvPr/>
        </p:nvSpPr>
        <p:spPr>
          <a:xfrm>
            <a:off x="4786174" y="6372204"/>
            <a:ext cx="733316" cy="526627"/>
          </a:xfrm>
          <a:prstGeom prst="cloudCallout">
            <a:avLst>
              <a:gd name="adj1" fmla="val -44821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Pensées 169"/>
          <p:cNvSpPr/>
          <p:nvPr/>
        </p:nvSpPr>
        <p:spPr>
          <a:xfrm>
            <a:off x="1582535" y="6372204"/>
            <a:ext cx="733316" cy="526627"/>
          </a:xfrm>
          <a:prstGeom prst="cloudCallout">
            <a:avLst>
              <a:gd name="adj1" fmla="val -85086"/>
              <a:gd name="adj2" fmla="val 116232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Pensées 170"/>
          <p:cNvSpPr/>
          <p:nvPr/>
        </p:nvSpPr>
        <p:spPr>
          <a:xfrm>
            <a:off x="5765930" y="6372200"/>
            <a:ext cx="733316" cy="526627"/>
          </a:xfrm>
          <a:prstGeom prst="cloudCallout">
            <a:avLst>
              <a:gd name="adj1" fmla="val -44820"/>
              <a:gd name="adj2" fmla="val 121657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Pensées 171"/>
          <p:cNvSpPr/>
          <p:nvPr/>
        </p:nvSpPr>
        <p:spPr>
          <a:xfrm>
            <a:off x="2589424" y="7773864"/>
            <a:ext cx="733316" cy="526627"/>
          </a:xfrm>
          <a:prstGeom prst="cloudCallout">
            <a:avLst>
              <a:gd name="adj1" fmla="val -69499"/>
              <a:gd name="adj2" fmla="val 114423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Pensées 172"/>
          <p:cNvSpPr/>
          <p:nvPr/>
        </p:nvSpPr>
        <p:spPr>
          <a:xfrm>
            <a:off x="3673564" y="7773863"/>
            <a:ext cx="733316" cy="526627"/>
          </a:xfrm>
          <a:prstGeom prst="cloudCallout">
            <a:avLst>
              <a:gd name="adj1" fmla="val -87683"/>
              <a:gd name="adj2" fmla="val 119847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Pensées 173"/>
          <p:cNvSpPr/>
          <p:nvPr/>
        </p:nvSpPr>
        <p:spPr>
          <a:xfrm>
            <a:off x="620688" y="7789789"/>
            <a:ext cx="733316" cy="526627"/>
          </a:xfrm>
          <a:prstGeom prst="cloudCallout">
            <a:avLst>
              <a:gd name="adj1" fmla="val -51316"/>
              <a:gd name="adj2" fmla="val 118040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Pensées 174"/>
          <p:cNvSpPr/>
          <p:nvPr/>
        </p:nvSpPr>
        <p:spPr>
          <a:xfrm>
            <a:off x="4786174" y="7773866"/>
            <a:ext cx="733316" cy="526627"/>
          </a:xfrm>
          <a:prstGeom prst="cloudCallout">
            <a:avLst>
              <a:gd name="adj1" fmla="val -30533"/>
              <a:gd name="adj2" fmla="val 112614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Pensées 175"/>
          <p:cNvSpPr/>
          <p:nvPr/>
        </p:nvSpPr>
        <p:spPr>
          <a:xfrm>
            <a:off x="1582535" y="7773866"/>
            <a:ext cx="733316" cy="526627"/>
          </a:xfrm>
          <a:prstGeom prst="cloudCallout">
            <a:avLst>
              <a:gd name="adj1" fmla="val -88983"/>
              <a:gd name="adj2" fmla="val 119849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Pensées 176"/>
          <p:cNvSpPr/>
          <p:nvPr/>
        </p:nvSpPr>
        <p:spPr>
          <a:xfrm>
            <a:off x="5765930" y="7773862"/>
            <a:ext cx="733316" cy="526627"/>
          </a:xfrm>
          <a:prstGeom prst="cloudCallout">
            <a:avLst>
              <a:gd name="adj1" fmla="val -30533"/>
              <a:gd name="adj2" fmla="val 123466"/>
            </a:avLst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ZoneTexte 144"/>
          <p:cNvSpPr txBox="1"/>
          <p:nvPr/>
        </p:nvSpPr>
        <p:spPr>
          <a:xfrm>
            <a:off x="555612" y="8375055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hinacat" panose="00000400000000000000" pitchFamily="2" charset="0"/>
              </a:rPr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6123123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115</Words>
  <Application>Microsoft Office PowerPoint</Application>
  <PresentationFormat>Affichage à l'écran (4:3)</PresentationFormat>
  <Paragraphs>108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Chinacat</vt:lpstr>
      <vt:lpstr>Delius</vt:lpstr>
      <vt:lpstr>Delius Swash Caps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FOREST Audrey</cp:lastModifiedBy>
  <cp:revision>31</cp:revision>
  <dcterms:created xsi:type="dcterms:W3CDTF">2015-02-06T20:18:41Z</dcterms:created>
  <dcterms:modified xsi:type="dcterms:W3CDTF">2019-01-01T08:24:43Z</dcterms:modified>
</cp:coreProperties>
</file>