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6" r:id="rId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8A79"/>
    <a:srgbClr val="F3F9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316" y="-1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DE2090-2639-4499-A69D-733CF0DC9500}" type="datetimeFigureOut">
              <a:rPr lang="fr-FR" smtClean="0"/>
              <a:pPr/>
              <a:t>19/09/2015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65085-FBA2-48EC-BEC5-FEF864CF99E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849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E43B4-4127-4F46-A14B-A1E4DCEB186E}" type="datetimeFigureOut">
              <a:rPr lang="fr-FR" smtClean="0"/>
              <a:pPr/>
              <a:t>19/09/2015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0700-B8F0-4601-934A-0B6519B191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E43B4-4127-4F46-A14B-A1E4DCEB186E}" type="datetimeFigureOut">
              <a:rPr lang="fr-FR" smtClean="0"/>
              <a:pPr/>
              <a:t>19/09/2015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0700-B8F0-4601-934A-0B6519B191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E43B4-4127-4F46-A14B-A1E4DCEB186E}" type="datetimeFigureOut">
              <a:rPr lang="fr-FR" smtClean="0"/>
              <a:pPr/>
              <a:t>19/09/2015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0700-B8F0-4601-934A-0B6519B191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E43B4-4127-4F46-A14B-A1E4DCEB186E}" type="datetimeFigureOut">
              <a:rPr lang="fr-FR" smtClean="0"/>
              <a:pPr/>
              <a:t>19/09/2015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0700-B8F0-4601-934A-0B6519B191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E43B4-4127-4F46-A14B-A1E4DCEB186E}" type="datetimeFigureOut">
              <a:rPr lang="fr-FR" smtClean="0"/>
              <a:pPr/>
              <a:t>19/09/2015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0700-B8F0-4601-934A-0B6519B191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E43B4-4127-4F46-A14B-A1E4DCEB186E}" type="datetimeFigureOut">
              <a:rPr lang="fr-FR" smtClean="0"/>
              <a:pPr/>
              <a:t>19/09/2015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0700-B8F0-4601-934A-0B6519B191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E43B4-4127-4F46-A14B-A1E4DCEB186E}" type="datetimeFigureOut">
              <a:rPr lang="fr-FR" smtClean="0"/>
              <a:pPr/>
              <a:t>19/09/2015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0700-B8F0-4601-934A-0B6519B191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E43B4-4127-4F46-A14B-A1E4DCEB186E}" type="datetimeFigureOut">
              <a:rPr lang="fr-FR" smtClean="0"/>
              <a:pPr/>
              <a:t>19/09/2015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0700-B8F0-4601-934A-0B6519B191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E43B4-4127-4F46-A14B-A1E4DCEB186E}" type="datetimeFigureOut">
              <a:rPr lang="fr-FR" smtClean="0"/>
              <a:pPr/>
              <a:t>19/09/2015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0700-B8F0-4601-934A-0B6519B191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E43B4-4127-4F46-A14B-A1E4DCEB186E}" type="datetimeFigureOut">
              <a:rPr lang="fr-FR" smtClean="0"/>
              <a:pPr/>
              <a:t>19/09/2015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0700-B8F0-4601-934A-0B6519B191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E43B4-4127-4F46-A14B-A1E4DCEB186E}" type="datetimeFigureOut">
              <a:rPr lang="fr-FR" smtClean="0"/>
              <a:pPr/>
              <a:t>19/09/2015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0700-B8F0-4601-934A-0B6519B191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E43B4-4127-4F46-A14B-A1E4DCEB186E}" type="datetimeFigureOut">
              <a:rPr lang="fr-FR" smtClean="0"/>
              <a:pPr/>
              <a:t>19/09/2015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A0700-B8F0-4601-934A-0B6519B191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32656" y="251520"/>
            <a:ext cx="6192688" cy="122413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2656" y="251520"/>
            <a:ext cx="6172200" cy="1181480"/>
          </a:xfrm>
          <a:noFill/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txBody>
          <a:bodyPr>
            <a:noAutofit/>
          </a:bodyPr>
          <a:lstStyle/>
          <a:p>
            <a:r>
              <a:rPr lang="fr-FR" sz="4800" dirty="0" smtClean="0">
                <a:latin typeface="Pere Castor" pitchFamily="2" charset="0"/>
              </a:rPr>
              <a:t>Ce que je sais faire en :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4800" u="sng" dirty="0" smtClean="0">
                <a:latin typeface="Pere Castor" pitchFamily="2" charset="0"/>
              </a:rPr>
              <a:t>calcul posé</a:t>
            </a:r>
            <a:endParaRPr lang="fr-FR" sz="2800" u="sng" dirty="0">
              <a:latin typeface="Pere Castor" pitchFamily="2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476672" y="1835616"/>
          <a:ext cx="6048672" cy="55138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3"/>
                <a:gridCol w="2736305"/>
                <a:gridCol w="2016224"/>
              </a:tblGrid>
              <a:tr h="740666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Pere Castor" pitchFamily="2" charset="0"/>
                        </a:rPr>
                        <a:t>Ceinture blanche</a:t>
                      </a:r>
                      <a:endParaRPr lang="fr-FR" sz="2000" dirty="0">
                        <a:latin typeface="Pere Castor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kern="1200" dirty="0" smtClean="0">
                          <a:solidFill>
                            <a:schemeClr val="tx1"/>
                          </a:solidFill>
                          <a:latin typeface="Pere Castor" pitchFamily="2" charset="0"/>
                          <a:ea typeface="+mn-ea"/>
                          <a:cs typeface="+mn-cs"/>
                        </a:rPr>
                        <a:t>Additions et soustractions posées sans retenue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/>
                    </a:p>
                  </a:txBody>
                  <a:tcPr/>
                </a:tc>
              </a:tr>
              <a:tr h="740666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Pere Castor" pitchFamily="2" charset="0"/>
                        </a:rPr>
                        <a:t>Ceinture jaune</a:t>
                      </a:r>
                      <a:endParaRPr lang="fr-FR" sz="2000" dirty="0">
                        <a:latin typeface="Pere Castor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2400" kern="1200" dirty="0" smtClean="0">
                          <a:solidFill>
                            <a:schemeClr val="tx1"/>
                          </a:solidFill>
                          <a:latin typeface="Pere Castor" pitchFamily="2" charset="0"/>
                          <a:ea typeface="+mn-ea"/>
                          <a:cs typeface="+mn-cs"/>
                        </a:rPr>
                        <a:t>Additions</a:t>
                      </a:r>
                      <a:r>
                        <a:rPr lang="fr-FR" sz="2400" kern="1200" baseline="0" dirty="0" smtClean="0">
                          <a:solidFill>
                            <a:schemeClr val="tx1"/>
                          </a:solidFill>
                          <a:latin typeface="Pere Castor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400" kern="1200" dirty="0" smtClean="0">
                          <a:solidFill>
                            <a:schemeClr val="tx1"/>
                          </a:solidFill>
                          <a:latin typeface="Pere Castor" pitchFamily="2" charset="0"/>
                          <a:ea typeface="+mn-ea"/>
                          <a:cs typeface="+mn-cs"/>
                        </a:rPr>
                        <a:t>à poser sans retenue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2000" kern="1200" dirty="0" smtClean="0">
                        <a:solidFill>
                          <a:schemeClr val="tx1"/>
                        </a:solidFill>
                        <a:latin typeface="Pere Castor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40666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Pere Castor" pitchFamily="2" charset="0"/>
                        </a:rPr>
                        <a:t>Ceinture </a:t>
                      </a:r>
                    </a:p>
                    <a:p>
                      <a:pPr algn="ctr"/>
                      <a:r>
                        <a:rPr lang="fr-FR" sz="2000" dirty="0" smtClean="0">
                          <a:latin typeface="Pere Castor" pitchFamily="2" charset="0"/>
                        </a:rPr>
                        <a:t>orange</a:t>
                      </a:r>
                      <a:endParaRPr lang="fr-FR" sz="2000" dirty="0">
                        <a:latin typeface="Pere Castor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kern="1200" dirty="0" smtClean="0">
                          <a:solidFill>
                            <a:schemeClr val="tx1"/>
                          </a:solidFill>
                          <a:latin typeface="Pere Castor" pitchFamily="2" charset="0"/>
                          <a:ea typeface="+mn-ea"/>
                          <a:cs typeface="+mn-cs"/>
                        </a:rPr>
                        <a:t>Additions avec retenue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</a:tr>
              <a:tr h="740666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Pere Castor" pitchFamily="2" charset="0"/>
                        </a:rPr>
                        <a:t>Ceinture </a:t>
                      </a:r>
                    </a:p>
                    <a:p>
                      <a:pPr algn="ctr"/>
                      <a:r>
                        <a:rPr lang="fr-FR" sz="2000" dirty="0" smtClean="0">
                          <a:latin typeface="Pere Castor" pitchFamily="2" charset="0"/>
                        </a:rPr>
                        <a:t>verte</a:t>
                      </a:r>
                      <a:endParaRPr lang="fr-FR" sz="2000" dirty="0">
                        <a:latin typeface="Pere Castor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kern="1200" dirty="0" smtClean="0">
                          <a:solidFill>
                            <a:schemeClr val="tx1"/>
                          </a:solidFill>
                          <a:latin typeface="Pere Castor" pitchFamily="2" charset="0"/>
                          <a:ea typeface="+mn-ea"/>
                          <a:cs typeface="+mn-cs"/>
                        </a:rPr>
                        <a:t>Soustractions avec retenue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/>
                    </a:p>
                  </a:txBody>
                  <a:tcPr/>
                </a:tc>
              </a:tr>
              <a:tr h="740666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Pere Castor" pitchFamily="2" charset="0"/>
                        </a:rPr>
                        <a:t>Ceinture</a:t>
                      </a:r>
                    </a:p>
                    <a:p>
                      <a:pPr algn="ctr"/>
                      <a:r>
                        <a:rPr lang="fr-FR" sz="2000" dirty="0" smtClean="0">
                          <a:latin typeface="Pere Castor" pitchFamily="2" charset="0"/>
                        </a:rPr>
                        <a:t>bleue</a:t>
                      </a:r>
                      <a:endParaRPr lang="fr-FR" sz="2000" dirty="0">
                        <a:latin typeface="Pere Castor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kern="1200" dirty="0" smtClean="0">
                          <a:solidFill>
                            <a:schemeClr val="tx1"/>
                          </a:solidFill>
                          <a:latin typeface="Pere Castor" pitchFamily="2" charset="0"/>
                          <a:ea typeface="+mn-ea"/>
                          <a:cs typeface="+mn-cs"/>
                        </a:rPr>
                        <a:t>Additions et soustractions avec retenue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</a:tr>
              <a:tr h="740666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Pere Castor" pitchFamily="2" charset="0"/>
                        </a:rPr>
                        <a:t>Ceinture </a:t>
                      </a:r>
                    </a:p>
                    <a:p>
                      <a:pPr algn="ctr"/>
                      <a:r>
                        <a:rPr lang="fr-FR" sz="2000" dirty="0" smtClean="0">
                          <a:latin typeface="Pere Castor" pitchFamily="2" charset="0"/>
                        </a:rPr>
                        <a:t>marron</a:t>
                      </a:r>
                      <a:endParaRPr lang="fr-FR" sz="2000" dirty="0">
                        <a:latin typeface="Pere Castor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kern="1200" dirty="0" smtClean="0">
                          <a:solidFill>
                            <a:schemeClr val="tx1"/>
                          </a:solidFill>
                          <a:latin typeface="Pere Castor" pitchFamily="2" charset="0"/>
                          <a:ea typeface="+mn-ea"/>
                          <a:cs typeface="+mn-cs"/>
                        </a:rPr>
                        <a:t>Multiplications</a:t>
                      </a:r>
                      <a:r>
                        <a:rPr lang="fr-FR" sz="2400" kern="1200" baseline="0" dirty="0" smtClean="0">
                          <a:solidFill>
                            <a:schemeClr val="tx1"/>
                          </a:solidFill>
                          <a:latin typeface="Pere Castor" pitchFamily="2" charset="0"/>
                          <a:ea typeface="+mn-ea"/>
                          <a:cs typeface="+mn-cs"/>
                        </a:rPr>
                        <a:t> par 2, 3, 4 et 5</a:t>
                      </a:r>
                      <a:endParaRPr lang="fr-FR" sz="2400" kern="1200" dirty="0" smtClean="0">
                        <a:solidFill>
                          <a:schemeClr val="tx1"/>
                        </a:solidFill>
                        <a:latin typeface="Pere Castor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</a:tr>
              <a:tr h="740666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Pere Castor" pitchFamily="2" charset="0"/>
                        </a:rPr>
                        <a:t>Ceinture</a:t>
                      </a:r>
                    </a:p>
                    <a:p>
                      <a:pPr algn="ctr"/>
                      <a:r>
                        <a:rPr lang="fr-FR" sz="2000" dirty="0" smtClean="0">
                          <a:latin typeface="Pere Castor" pitchFamily="2" charset="0"/>
                        </a:rPr>
                        <a:t>noire</a:t>
                      </a:r>
                      <a:endParaRPr lang="fr-FR" sz="2000" dirty="0">
                        <a:latin typeface="Pere Castor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kern="1200" dirty="0" smtClean="0">
                          <a:solidFill>
                            <a:schemeClr val="tx1"/>
                          </a:solidFill>
                          <a:latin typeface="Pere Castor" pitchFamily="2" charset="0"/>
                          <a:ea typeface="+mn-ea"/>
                          <a:cs typeface="+mn-cs"/>
                        </a:rPr>
                        <a:t>Les trois opérations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5169899" y="1547664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Berlin Sans FB" pitchFamily="34" charset="0"/>
              </a:rPr>
              <a:t>Date 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332656" y="7668344"/>
            <a:ext cx="5692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latin typeface="Berlin Sans FB" pitchFamily="34" charset="0"/>
              </a:rPr>
              <a:t>Ce livret appartient à : ___________________________</a:t>
            </a:r>
            <a:endParaRPr lang="fr-FR" sz="2000" dirty="0">
              <a:latin typeface="Berlin Sans FB" pitchFamily="34" charset="0"/>
            </a:endParaRPr>
          </a:p>
        </p:txBody>
      </p:sp>
      <p:pic>
        <p:nvPicPr>
          <p:cNvPr id="2050" name="Picture 2" descr="http://orpheecole.files.wordpress.com/2011/03/calcul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825" y="7581900"/>
            <a:ext cx="1781175" cy="15621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6200000">
            <a:off x="-1932007" y="6968111"/>
            <a:ext cx="4117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Téléchargé gratuitement sur : www.ecoledecrevette.fr</a:t>
            </a:r>
            <a:endParaRPr lang="fr-FR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>
            <a:off x="0" y="899592"/>
            <a:ext cx="6858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1641132" y="602268"/>
            <a:ext cx="5532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Tooney Loons" pitchFamily="50" charset="0"/>
              </a:rPr>
              <a:t>Si tu as 3 fois deux étoiles, tu obtiens la ceinture blanche</a:t>
            </a:r>
            <a:r>
              <a:rPr lang="fr-FR" dirty="0" smtClean="0">
                <a:latin typeface="Berlin Sans FB" pitchFamily="34" charset="0"/>
              </a:rPr>
              <a:t>.</a:t>
            </a:r>
            <a:endParaRPr lang="fr-FR" dirty="0">
              <a:latin typeface="Berlin Sans FB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949627" y="0"/>
            <a:ext cx="39357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rial Rounded MT Bold" pitchFamily="34" charset="0"/>
              </a:rPr>
              <a:t>CEINTURE BLANCHE</a:t>
            </a:r>
            <a:endParaRPr lang="fr-FR" sz="2800" dirty="0">
              <a:latin typeface="Arial Rounded MT Bold" pitchFamily="34" charset="0"/>
            </a:endParaRPr>
          </a:p>
        </p:txBody>
      </p:sp>
      <p:pic>
        <p:nvPicPr>
          <p:cNvPr id="12290" name="Picture 2" descr="http://coloriages.dessins.free.fr/wordpress/wp-content/uploads/Coloriage-etoi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5264" y="1115616"/>
            <a:ext cx="655064" cy="648072"/>
          </a:xfrm>
          <a:prstGeom prst="rect">
            <a:avLst/>
          </a:prstGeom>
          <a:noFill/>
        </p:spPr>
      </p:pic>
      <p:pic>
        <p:nvPicPr>
          <p:cNvPr id="15" name="Picture 2" descr="http://coloriages.dessins.free.fr/wordpress/wp-content/uploads/Coloriage-etoi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5264" y="1763688"/>
            <a:ext cx="655064" cy="648072"/>
          </a:xfrm>
          <a:prstGeom prst="rect">
            <a:avLst/>
          </a:prstGeom>
          <a:noFill/>
        </p:spPr>
      </p:pic>
      <p:pic>
        <p:nvPicPr>
          <p:cNvPr id="16" name="Picture 2" descr="http://coloriages.dessins.free.fr/wordpress/wp-content/uploads/Coloriage-etoi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5264" y="2411760"/>
            <a:ext cx="655064" cy="648072"/>
          </a:xfrm>
          <a:prstGeom prst="rect">
            <a:avLst/>
          </a:prstGeom>
          <a:noFill/>
        </p:spPr>
      </p:pic>
      <p:pic>
        <p:nvPicPr>
          <p:cNvPr id="17" name="Picture 2" descr="http://coloriages.dessins.free.fr/wordpress/wp-content/uploads/Coloriage-etoi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5264" y="3923928"/>
            <a:ext cx="655064" cy="648072"/>
          </a:xfrm>
          <a:prstGeom prst="rect">
            <a:avLst/>
          </a:prstGeom>
          <a:noFill/>
        </p:spPr>
      </p:pic>
      <p:pic>
        <p:nvPicPr>
          <p:cNvPr id="18" name="Picture 2" descr="http://coloriages.dessins.free.fr/wordpress/wp-content/uploads/Coloriage-etoi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5264" y="4572000"/>
            <a:ext cx="655064" cy="648072"/>
          </a:xfrm>
          <a:prstGeom prst="rect">
            <a:avLst/>
          </a:prstGeom>
          <a:noFill/>
        </p:spPr>
      </p:pic>
      <p:pic>
        <p:nvPicPr>
          <p:cNvPr id="19" name="Picture 2" descr="http://coloriages.dessins.free.fr/wordpress/wp-content/uploads/Coloriage-etoi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5264" y="5220072"/>
            <a:ext cx="655064" cy="648072"/>
          </a:xfrm>
          <a:prstGeom prst="rect">
            <a:avLst/>
          </a:prstGeom>
          <a:noFill/>
        </p:spPr>
      </p:pic>
      <p:pic>
        <p:nvPicPr>
          <p:cNvPr id="20" name="Picture 2" descr="http://coloriages.dessins.free.fr/wordpress/wp-content/uploads/Coloriage-etoi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5264" y="6660232"/>
            <a:ext cx="655064" cy="648072"/>
          </a:xfrm>
          <a:prstGeom prst="rect">
            <a:avLst/>
          </a:prstGeom>
          <a:noFill/>
        </p:spPr>
      </p:pic>
      <p:pic>
        <p:nvPicPr>
          <p:cNvPr id="21" name="Picture 2" descr="http://coloriages.dessins.free.fr/wordpress/wp-content/uploads/Coloriage-etoi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5264" y="7308304"/>
            <a:ext cx="655064" cy="648072"/>
          </a:xfrm>
          <a:prstGeom prst="rect">
            <a:avLst/>
          </a:prstGeom>
          <a:noFill/>
        </p:spPr>
      </p:pic>
      <p:pic>
        <p:nvPicPr>
          <p:cNvPr id="22" name="Picture 2" descr="http://coloriages.dessins.free.fr/wordpress/wp-content/uploads/Coloriage-etoi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5264" y="7956376"/>
            <a:ext cx="655064" cy="648072"/>
          </a:xfrm>
          <a:prstGeom prst="rect">
            <a:avLst/>
          </a:prstGeom>
          <a:noFill/>
        </p:spPr>
      </p:pic>
      <p:pic>
        <p:nvPicPr>
          <p:cNvPr id="1026" name="Picture 2" descr="http://storage.canalblog.com/74/57/571447/5875464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79190" cy="1050614"/>
          </a:xfrm>
          <a:prstGeom prst="rect">
            <a:avLst/>
          </a:prstGeom>
          <a:noFill/>
        </p:spPr>
      </p:pic>
      <p:graphicFrame>
        <p:nvGraphicFramePr>
          <p:cNvPr id="23" name="Tableau 22"/>
          <p:cNvGraphicFramePr>
            <a:graphicFrameLocks noGrp="1"/>
          </p:cNvGraphicFramePr>
          <p:nvPr/>
        </p:nvGraphicFramePr>
        <p:xfrm>
          <a:off x="836713" y="1187624"/>
          <a:ext cx="4752527" cy="1728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579"/>
                <a:gridCol w="365579"/>
                <a:gridCol w="365579"/>
                <a:gridCol w="365579"/>
                <a:gridCol w="365579"/>
                <a:gridCol w="365579"/>
                <a:gridCol w="365579"/>
                <a:gridCol w="365579"/>
                <a:gridCol w="365579"/>
                <a:gridCol w="365579"/>
                <a:gridCol w="365579"/>
                <a:gridCol w="365579"/>
                <a:gridCol w="365579"/>
              </a:tblGrid>
              <a:tr h="432048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+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+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4" name="ZoneTexte 23"/>
          <p:cNvSpPr txBox="1"/>
          <p:nvPr/>
        </p:nvSpPr>
        <p:spPr>
          <a:xfrm>
            <a:off x="332656" y="971600"/>
            <a:ext cx="620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Royaltea's color is Violette" pitchFamily="2" charset="0"/>
              </a:rPr>
              <a:t>1</a:t>
            </a:r>
            <a:endParaRPr lang="fr-FR" sz="3600" dirty="0">
              <a:latin typeface="Royaltea's color is Violette" pitchFamily="2" charset="0"/>
            </a:endParaRPr>
          </a:p>
        </p:txBody>
      </p:sp>
      <p:graphicFrame>
        <p:nvGraphicFramePr>
          <p:cNvPr id="25" name="Tableau 24"/>
          <p:cNvGraphicFramePr>
            <a:graphicFrameLocks noGrp="1"/>
          </p:cNvGraphicFramePr>
          <p:nvPr/>
        </p:nvGraphicFramePr>
        <p:xfrm>
          <a:off x="836713" y="3923928"/>
          <a:ext cx="4752527" cy="1728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579"/>
                <a:gridCol w="365579"/>
                <a:gridCol w="365579"/>
                <a:gridCol w="365579"/>
                <a:gridCol w="365579"/>
                <a:gridCol w="365579"/>
                <a:gridCol w="365579"/>
                <a:gridCol w="365579"/>
                <a:gridCol w="365579"/>
                <a:gridCol w="365579"/>
                <a:gridCol w="365579"/>
                <a:gridCol w="365579"/>
                <a:gridCol w="365579"/>
              </a:tblGrid>
              <a:tr h="432048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+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+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6" name="Tableau 25"/>
          <p:cNvGraphicFramePr>
            <a:graphicFrameLocks noGrp="1"/>
          </p:cNvGraphicFramePr>
          <p:nvPr/>
        </p:nvGraphicFramePr>
        <p:xfrm>
          <a:off x="836713" y="6732240"/>
          <a:ext cx="4752527" cy="1728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579"/>
                <a:gridCol w="365579"/>
                <a:gridCol w="365579"/>
                <a:gridCol w="365579"/>
                <a:gridCol w="365579"/>
                <a:gridCol w="365579"/>
                <a:gridCol w="365579"/>
                <a:gridCol w="365579"/>
                <a:gridCol w="365579"/>
                <a:gridCol w="382196"/>
                <a:gridCol w="348962"/>
                <a:gridCol w="365579"/>
                <a:gridCol w="365579"/>
              </a:tblGrid>
              <a:tr h="432048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+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+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7" name="ZoneTexte 26"/>
          <p:cNvSpPr txBox="1"/>
          <p:nvPr/>
        </p:nvSpPr>
        <p:spPr>
          <a:xfrm>
            <a:off x="260649" y="3707904"/>
            <a:ext cx="400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Royaltea's color is Violette" pitchFamily="2" charset="0"/>
              </a:rPr>
              <a:t>2</a:t>
            </a:r>
            <a:endParaRPr lang="fr-FR" sz="3600" dirty="0">
              <a:latin typeface="Royaltea's color is Violette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260648" y="6444208"/>
            <a:ext cx="4009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Royaltea's color is Violette" pitchFamily="2" charset="0"/>
              </a:rPr>
              <a:t>3</a:t>
            </a:r>
            <a:endParaRPr lang="fr-FR" sz="3600" dirty="0">
              <a:latin typeface="Royaltea's color is Violette" pitchFamily="2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 rot="16200000">
            <a:off x="-1932007" y="6968111"/>
            <a:ext cx="4117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Téléchargé gratuitement sur : www.ecoledecrevette.fr</a:t>
            </a:r>
            <a:endParaRPr lang="fr-FR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251</TotalTime>
  <Words>142</Words>
  <Application>Microsoft Office PowerPoint</Application>
  <PresentationFormat>Affichage à l'écran (4:3)</PresentationFormat>
  <Paragraphs>80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Ce que je sais faire en : calcul posé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 que je sais en : calcul posé</dc:title>
  <dc:creator>Crevette</dc:creator>
  <cp:lastModifiedBy>Audrey</cp:lastModifiedBy>
  <cp:revision>40</cp:revision>
  <dcterms:created xsi:type="dcterms:W3CDTF">2012-05-14T17:41:06Z</dcterms:created>
  <dcterms:modified xsi:type="dcterms:W3CDTF">2015-09-19T11:34:12Z</dcterms:modified>
</cp:coreProperties>
</file>