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652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34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5036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2998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599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225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43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583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37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90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11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5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080541"/>
              </p:ext>
            </p:extLst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2" y="1419896"/>
            <a:ext cx="1484245" cy="1546521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962" y="1426524"/>
            <a:ext cx="1484245" cy="1546521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747" y="1426524"/>
            <a:ext cx="1484245" cy="1546521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397" y="1433152"/>
            <a:ext cx="1484245" cy="1546521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563" y="1439780"/>
            <a:ext cx="1484245" cy="1546521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40" y="3493860"/>
            <a:ext cx="1484245" cy="1546521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590" y="3500488"/>
            <a:ext cx="1484245" cy="1546521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375" y="3500488"/>
            <a:ext cx="1484245" cy="1546521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025" y="3507116"/>
            <a:ext cx="1484245" cy="1546521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191" y="3513744"/>
            <a:ext cx="1484245" cy="154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43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2" y="1419896"/>
            <a:ext cx="1484245" cy="154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182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2" y="1419896"/>
            <a:ext cx="1484245" cy="1546521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962" y="1426524"/>
            <a:ext cx="1484245" cy="1546521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747" y="1426524"/>
            <a:ext cx="1484245" cy="1546521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397" y="1433152"/>
            <a:ext cx="1484245" cy="1546521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40" y="3493860"/>
            <a:ext cx="1484245" cy="1546521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590" y="3500488"/>
            <a:ext cx="1484245" cy="1546521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375" y="3500488"/>
            <a:ext cx="1484245" cy="1546521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025" y="3507116"/>
            <a:ext cx="1484245" cy="154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112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2" y="1419896"/>
            <a:ext cx="1484245" cy="1546521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962" y="1426524"/>
            <a:ext cx="1484245" cy="1546521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747" y="1426524"/>
            <a:ext cx="1484245" cy="1546521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397" y="1433152"/>
            <a:ext cx="1484245" cy="1546521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40" y="3493860"/>
            <a:ext cx="1484245" cy="1546521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590" y="3500488"/>
            <a:ext cx="1484245" cy="1546521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375" y="3500488"/>
            <a:ext cx="1484245" cy="154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622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2" y="1419896"/>
            <a:ext cx="1484245" cy="1546521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962" y="1426524"/>
            <a:ext cx="1484245" cy="1546521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747" y="1426524"/>
            <a:ext cx="1484245" cy="1546521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40" y="3493860"/>
            <a:ext cx="1484245" cy="1546521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590" y="3500488"/>
            <a:ext cx="1484245" cy="1546521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375" y="3500488"/>
            <a:ext cx="1484245" cy="1546521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025" y="3507116"/>
            <a:ext cx="1484245" cy="154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369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2" y="1419896"/>
            <a:ext cx="1484245" cy="1546521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962" y="1426524"/>
            <a:ext cx="1484245" cy="1546521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747" y="1426524"/>
            <a:ext cx="1484245" cy="1546521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40" y="3493860"/>
            <a:ext cx="1484245" cy="1546521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590" y="3500488"/>
            <a:ext cx="1484245" cy="1546521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375" y="3500488"/>
            <a:ext cx="1484245" cy="154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262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2" y="1419896"/>
            <a:ext cx="1484245" cy="1546521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962" y="1426524"/>
            <a:ext cx="1484245" cy="1546521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747" y="1426524"/>
            <a:ext cx="1484245" cy="1546521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40" y="3493860"/>
            <a:ext cx="1484245" cy="1546521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590" y="3500488"/>
            <a:ext cx="1484245" cy="154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470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2" y="1419896"/>
            <a:ext cx="1484245" cy="1546521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962" y="1426524"/>
            <a:ext cx="1484245" cy="1546521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40" y="3493860"/>
            <a:ext cx="1484245" cy="1546521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590" y="3500488"/>
            <a:ext cx="1484245" cy="1546521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375" y="3500488"/>
            <a:ext cx="1484245" cy="154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186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2" y="1419896"/>
            <a:ext cx="1484245" cy="1546521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962" y="1426524"/>
            <a:ext cx="1484245" cy="1546521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40" y="3493860"/>
            <a:ext cx="1484245" cy="1546521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590" y="3500488"/>
            <a:ext cx="1484245" cy="154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3951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2" y="1419896"/>
            <a:ext cx="1484245" cy="1546521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962" y="1426524"/>
            <a:ext cx="1484245" cy="1546521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40" y="3493860"/>
            <a:ext cx="1484245" cy="154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7707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2" y="1419896"/>
            <a:ext cx="1484245" cy="1546521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40" y="3493860"/>
            <a:ext cx="1484245" cy="1546521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590" y="3500488"/>
            <a:ext cx="1484245" cy="154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339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2" y="1419896"/>
            <a:ext cx="1484245" cy="1546521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962" y="1426524"/>
            <a:ext cx="1484245" cy="1546521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747" y="1426524"/>
            <a:ext cx="1484245" cy="1546521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397" y="1433152"/>
            <a:ext cx="1484245" cy="1546521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563" y="1439780"/>
            <a:ext cx="1484245" cy="1546521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40" y="3493860"/>
            <a:ext cx="1484245" cy="1546521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590" y="3500488"/>
            <a:ext cx="1484245" cy="1546521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375" y="3500488"/>
            <a:ext cx="1484245" cy="1546521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025" y="3507116"/>
            <a:ext cx="1484245" cy="154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7250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2" y="1419896"/>
            <a:ext cx="1484245" cy="1546521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40" y="3493860"/>
            <a:ext cx="1484245" cy="154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013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2" y="1419896"/>
            <a:ext cx="1484245" cy="1546521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962" y="1426524"/>
            <a:ext cx="1484245" cy="1546521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747" y="1426524"/>
            <a:ext cx="1484245" cy="1546521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397" y="1433152"/>
            <a:ext cx="1484245" cy="1546521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563" y="1439780"/>
            <a:ext cx="1484245" cy="1546521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40" y="3493860"/>
            <a:ext cx="1484245" cy="1546521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590" y="3500488"/>
            <a:ext cx="1484245" cy="1546521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375" y="3500488"/>
            <a:ext cx="1484245" cy="154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141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2" y="1419896"/>
            <a:ext cx="1484245" cy="1546521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962" y="1426524"/>
            <a:ext cx="1484245" cy="1546521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747" y="1426524"/>
            <a:ext cx="1484245" cy="1546521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397" y="1433152"/>
            <a:ext cx="1484245" cy="1546521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563" y="1439780"/>
            <a:ext cx="1484245" cy="1546521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40" y="3493860"/>
            <a:ext cx="1484245" cy="1546521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590" y="3500488"/>
            <a:ext cx="1484245" cy="154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610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2" y="1419896"/>
            <a:ext cx="1484245" cy="1546521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962" y="1426524"/>
            <a:ext cx="1484245" cy="1546521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747" y="1426524"/>
            <a:ext cx="1484245" cy="1546521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397" y="1433152"/>
            <a:ext cx="1484245" cy="1546521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563" y="1439780"/>
            <a:ext cx="1484245" cy="1546521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40" y="3493860"/>
            <a:ext cx="1484245" cy="154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704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2" y="1419896"/>
            <a:ext cx="1484245" cy="1546521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962" y="1426524"/>
            <a:ext cx="1484245" cy="1546521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747" y="1426524"/>
            <a:ext cx="1484245" cy="1546521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397" y="1433152"/>
            <a:ext cx="1484245" cy="1546521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563" y="1439780"/>
            <a:ext cx="1484245" cy="154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183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2" y="1419896"/>
            <a:ext cx="1484245" cy="1546521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962" y="1426524"/>
            <a:ext cx="1484245" cy="1546521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747" y="1426524"/>
            <a:ext cx="1484245" cy="1546521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397" y="1433152"/>
            <a:ext cx="1484245" cy="154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501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2" y="1419896"/>
            <a:ext cx="1484245" cy="1546521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962" y="1426524"/>
            <a:ext cx="1484245" cy="1546521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747" y="1426524"/>
            <a:ext cx="1484245" cy="154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823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2" y="1419896"/>
            <a:ext cx="1484245" cy="1546521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962" y="1426524"/>
            <a:ext cx="1484245" cy="154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472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887</TotalTime>
  <Words>0</Words>
  <Application>Microsoft Office PowerPoint</Application>
  <PresentationFormat>Affichage à l'écran (4:3)</PresentationFormat>
  <Paragraphs>0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FOREST Audrey</dc:creator>
  <cp:lastModifiedBy>FOREST Audrey</cp:lastModifiedBy>
  <cp:revision>12</cp:revision>
  <dcterms:created xsi:type="dcterms:W3CDTF">2017-04-11T14:30:12Z</dcterms:created>
  <dcterms:modified xsi:type="dcterms:W3CDTF">2017-04-14T16:28:24Z</dcterms:modified>
</cp:coreProperties>
</file>