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56" r:id="rId7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42E"/>
    <a:srgbClr val="14C9E2"/>
    <a:srgbClr val="DC4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68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72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64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39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92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89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13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29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119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99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44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3C153-85A5-4E5A-81D0-466E7A139C98}" type="datetimeFigureOut">
              <a:rPr lang="fr-FR" smtClean="0"/>
              <a:t>07/08/2014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FA2AD-AC6F-4B88-8C89-AA560BFBCE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82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05055"/>
            <a:ext cx="6192688" cy="8329049"/>
          </a:xfrm>
          <a:prstGeom prst="roundRect">
            <a:avLst/>
          </a:prstGeom>
          <a:ln w="57150">
            <a:solidFill>
              <a:srgbClr val="DC44DC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16632" y="179512"/>
            <a:ext cx="6561112" cy="8712968"/>
          </a:xfrm>
          <a:prstGeom prst="roundRect">
            <a:avLst/>
          </a:prstGeom>
          <a:noFill/>
          <a:ln w="57150">
            <a:solidFill>
              <a:srgbClr val="DC44DC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20688" y="723914"/>
            <a:ext cx="5899372" cy="92486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fr-FR" sz="9600" dirty="0">
                <a:latin typeface="Patchwork Letter" panose="00000400000000000000" pitchFamily="2" charset="0"/>
              </a:rPr>
              <a:t>R</a:t>
            </a:r>
            <a:r>
              <a:rPr lang="fr-FR" sz="4800" dirty="0" smtClean="0">
                <a:latin typeface="+mj-lt"/>
              </a:rPr>
              <a:t>_______________</a:t>
            </a:r>
            <a:endParaRPr lang="fr-FR" sz="4800" dirty="0" smtClean="0"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Patchwork Letter" panose="00000400000000000000" pitchFamily="2" charset="0"/>
              </a:rPr>
              <a:t>O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Patchwork Letter" panose="00000400000000000000" pitchFamily="2" charset="0"/>
              </a:rPr>
              <a:t>B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Patchwork Letter" panose="00000400000000000000" pitchFamily="2" charset="0"/>
              </a:rPr>
              <a:t>I</a:t>
            </a:r>
            <a:r>
              <a:rPr lang="fr-FR" sz="4800" dirty="0" smtClean="0">
                <a:solidFill>
                  <a:prstClr val="black"/>
                </a:solidFill>
              </a:rPr>
              <a:t>________________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Patchwork Letter" panose="00000400000000000000" pitchFamily="2" charset="0"/>
              </a:rPr>
              <a:t>N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defTabSz="360000"/>
            <a:endParaRPr lang="fr-FR" sz="11500" dirty="0">
              <a:latin typeface="Caricature" pitchFamily="2" charset="0"/>
            </a:endParaRPr>
          </a:p>
        </p:txBody>
      </p:sp>
      <p:pic>
        <p:nvPicPr>
          <p:cNvPr id="1026" name="Picture 2" descr="http://www.123coloriages.com/images/dessins-coloriages-papillon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702582"/>
            <a:ext cx="1189990" cy="92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771796" y="8883188"/>
            <a:ext cx="21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Ecole de Crevette</a:t>
            </a:r>
            <a:endParaRPr lang="fr-FR" dirty="0">
              <a:latin typeface="Chinaca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33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05055"/>
            <a:ext cx="6192688" cy="8329049"/>
          </a:xfrm>
          <a:prstGeom prst="roundRect">
            <a:avLst/>
          </a:prstGeom>
          <a:ln w="57150">
            <a:solidFill>
              <a:srgbClr val="14C9E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16632" y="179512"/>
            <a:ext cx="6561112" cy="8712968"/>
          </a:xfrm>
          <a:prstGeom prst="roundRect">
            <a:avLst/>
          </a:prstGeom>
          <a:noFill/>
          <a:ln w="57150">
            <a:solidFill>
              <a:srgbClr val="14C9E2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20688" y="723914"/>
            <a:ext cx="5803192" cy="9941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fr-FR" sz="10500" dirty="0">
                <a:latin typeface="Stefanie Dots" panose="02000800000000000000" pitchFamily="2" charset="0"/>
              </a:rPr>
              <a:t>R</a:t>
            </a:r>
            <a:r>
              <a:rPr lang="fr-FR" sz="4800" dirty="0" smtClean="0">
                <a:latin typeface="+mj-lt"/>
              </a:rPr>
              <a:t>_______________</a:t>
            </a:r>
            <a:endParaRPr lang="fr-FR" sz="4800" dirty="0" smtClean="0">
              <a:latin typeface="Caricature" pitchFamily="2" charset="0"/>
            </a:endParaRPr>
          </a:p>
          <a:p>
            <a:pPr lvl="0" defTabSz="360000"/>
            <a:r>
              <a:rPr lang="fr-FR" sz="10500" dirty="0">
                <a:latin typeface="Stefanie Dots" panose="02000800000000000000" pitchFamily="2" charset="0"/>
              </a:rPr>
              <a:t>O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10500" dirty="0">
                <a:latin typeface="Stefanie Dots" panose="02000800000000000000" pitchFamily="2" charset="0"/>
              </a:rPr>
              <a:t>B</a:t>
            </a:r>
            <a:r>
              <a:rPr lang="fr-FR" sz="4800" dirty="0" smtClean="0">
                <a:solidFill>
                  <a:prstClr val="black"/>
                </a:solidFill>
              </a:rPr>
              <a:t>________________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10500" dirty="0">
                <a:latin typeface="Stefanie Dots" panose="02000800000000000000" pitchFamily="2" charset="0"/>
              </a:rPr>
              <a:t>I</a:t>
            </a:r>
            <a:r>
              <a:rPr lang="fr-FR" sz="4800" dirty="0" smtClean="0">
                <a:solidFill>
                  <a:prstClr val="black"/>
                </a:solidFill>
              </a:rPr>
              <a:t>_________________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10500" dirty="0">
                <a:latin typeface="Stefanie Dots" panose="02000800000000000000" pitchFamily="2" charset="0"/>
              </a:rPr>
              <a:t>N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defTabSz="360000"/>
            <a:endParaRPr lang="fr-FR" sz="11500" dirty="0">
              <a:latin typeface="Caricature" pitchFamily="2" charset="0"/>
            </a:endParaRPr>
          </a:p>
        </p:txBody>
      </p:sp>
      <p:sp>
        <p:nvSpPr>
          <p:cNvPr id="2" name="AutoShape 2" descr="data:image/jpeg;base64,/9j/4AAQSkZJRgABAQAAAQABAAD/2wCEAAkGBhEQDxQQEBISEBAVFxYVDxIUFRUSERUVFRcXFBUQFhYZGyYgGRolGhgWHzIgJScpLCwtFR4xNTw2NSYrLCkBCQoKBQUFDQUFDSkYEhgpKSkpKSkpKSkpKSkpKSkpKSkpKSkpKSkpKSkpKSkpKSkpKSkpKSkpKSkpKSkpKSkpKf/AABEIAOQA3QMBIgACEQEDEQH/xAAbAAEBAAIDAQAAAAAAAAAAAAAABgQFAQMHAv/EADwQAAIBAwMCBAQDBAoCAwAAAAECAwAEEQUSIQYxEyJBUQcUMmEjQnEzUlSBFSRDU2KRk6Gx0cHwJUSk/8QAFAEBAAAAAAAAAAAAAAAAAAAAAP/EABQRAQAAAAAAAAAAAAAAAAAAAAD/2gAMAwEAAhEDEQA/APcaUpQKUpQKUpQKUpQKUpQKUpQK0GvdeafYuI7q6iikP5OXcdjllQEqOR3xmsH4ia9NBBHbWozdXj/LwsG2mLeDuuOPN5RzkcA4z7HYdOdFWdhF4cEKksAJpXAeWUjPmkYjzHJPHYZ44oNvaXkcyCSJ0ljOdrowdDg4OGBweQR/Ku6vPvkk0XUofABi0y9Zo5o8kww3bEtE6Dnw1fJTauB5R2AFeg0ClKUClKUClKUClKUClKUClKUClKUClKUClKUClKUClKUClK655lRGdjhVBZj7ADJP+VBDD+udSh0/Z6fbsrOuGVpZ8qYXP5WVcnHPbnFXtRnwvtg1vNfFfxLyeWbxDgGSLcRAcD6Rs9ODyc96s6DUdWaAt/ZS2zHaXX8N+xSRTujcHuMMB25xmsHoLqJry0xP5buBjDeJwGEicFtuSQGxkZxmqWvPtQkfTdejlC/1PUdsMgVVAW6XOxzgjlgTliCeD7cB6DSlKBSlKBSlKBSlKBSlKBSlKBSlKBSlKBSlKBSlKBSlKBUl8U79otJnEbOksuyGJkIB3yuFAJJGFPIJ9jVbUJ1FObjX7Cz2nw4I5LxyPMC2HiRXXGAARkMectgYoK7RbAW9tDCFRBHGi7U+gEAAhc84znvWbSlArR9ZaB87ZSQrxKMSWzfuTx+aJ+4Bw3vxzzW8pQaHonqP5+ySZl2TAtHcp6pNGdrr/mM/owrfVDGP+jdb3fTZ6lw2cBUvkHkAPAHiIG45LMDVzQKUpQKUpQKUpQKUpQKUpQKUpQKUpQKUpQKUpQKUpQDUL8PoRPe6nqXJ8a48CB1/YSQWyrGkkZ53EkMCwJGVOMc1R9XawLSwuLkuIzHE5R8Zw5G2Pgg5JcqMfeunobQjY6bbWrAB0jHi4JYeI5LyEH23s1BvaUpQKUpQS/xG6YbUNPeOIlbmMia0ZThhNGCUAORjOSufTdn0rK6F6j/pDTre7I2tIp8QYwN6MY3wMnC7lJHPYit9UPpC/wBHa1Na9rbUA11bey3MYAuYR3LFl2y5JUDGAKC4pSlApSlApSlApSlApSlApSlApSlApSlApSlApSp/qjra209VEhaWeQlbe2hUyTyuPyKo7c4GTxzQaj4jSLcS2Ol+Lse5uA8qY3K9vbo8skbjP0swQY9efY1biororQLiSZ9V1NEW9lUJbw4BNpACxEQb95txLHvzj1Iq1oFKUoFKVrdf0+aeAx29w1pLkFZVVXwRyFKt3UnGe3FBsq0PWnT73lsBCypdQyJPZyPkos0Ryu4DupG5TnIw2cHFaZOrrrTnii1lYjHM+2O+gDLbIxHEM6tyhyOH+khvTaTVsDnkcig0PRvWEOpW/iJ5JkOy6gb9pDKOGRhxxkHBxzj0IIG/qT13oBJblr6zmksb4rtaWLHhy45AnjIw44HseB7CsT5PqP8AidL/ANGf/ugt6VEfJ9R/xOl/6M//AHT5PqP+J0v/AEZ/+6C3pUR8n1H/ABOl/wCjP/3T5PqP+J0v/Rn/AO6C3pUUlr1ECCbjS2HqPCuBn7ZB4rsng6gL7kl0tE4whS4f9ctkHmgsaVI393rscZaODT52H9mssyMf0LgL/mRWV0v1kLszRTQvZ3duVW5gkIIBdcq8bjh0OGwR6DPqKCkpUBe9b3l9dtaaKkMkcflu76UM0CMcDbDtIEjqDu9Qce3Jyo+j9TmDJeavL4fBQ2cUdpLuBz5pMMdv2GM/7UFpmsDUOobS3YJcXMEDEZCyyxxsR23YYg4yDz9qnYvhdbMCLu41C/GcoLm7lIQ+pURlOT981sNM+HmmW5Jjs4Sx3ZeQGeTDLsZd8pZtpXIxnGCfeg1158YNIjZk+a8VxkBYo5ZdzDI2qyoVJJ4HOORziuqL4lSzZS20nU2nwTGJ4ktYSR+9K74Uf5n2q2SMKAqgBQMADgADgAD0FfVBB/011FONsenWlkw58S5uhcIR22BYfMG5ByeMA+4rt/oTXbmMfMahbWLhjgWduZQy4GCzzNnvngAfqfS3pQeYdW6DHY2/zN/q+rSSnCIkE4g8aT8scUKJgE/qfcmsTpb4a3TL4oKaPHIF3JCPH1F0IIcy3UnMUpBPMYH1nIyMV6hd6fDIySSxxu0RLRO6qzRnHLKxHlOB3HtUZc9b315I8eiW0U0URG+8ui6W0hyymOALgyYK/WDjg8cgkLaxtfCiSLc8mxVTfI2+RtoA3O35mOMk+prvqAXra/08B9ct4Y7d2Crc2e+SOJicfjqzFgpzwwz2xjkVfigUpWv6g1dbS0numwRFG8mCwTcVUlUyexY4UfcigwOpur47MrEsUt3dyAmG2gG6QjO3xHPaOPcQC5459cGtLH1/eW/n1TS5rOD+/hkS9RAASzSrF5kUAfVg1l/DjRJI7b5y6kaa9vBHNcOyBGQFBstwMZCoDjHvmqx0DAqwBBGCDyCD3BFBgOltqFpg7Lm1nT9UdT/wc/zBHuKzoIFRVRFCIoCoqgKqqBgKAOAAOMVCaDCdK1U6cmwWN2stxZIoO6GWMJ40RP7hGWHt2GKvqBSlKBSlKBSlKBSlcE470HNeO610fF1Pfz3Mc5itrYJaQzIolWd13yysMlSApkVQeQ3cGqq7lfXN8EEjw6UMpNcxHbLdMMZhgZl4hByGfB34KjjJNdpelxWsKQW6LFDGNsaL2A/8knkk8kkk0EV8EplGkrbFTHcW8ksd1Gy7HWQyNIMg8/QyjP8AhI9Kv6l+p+jGuJku7SdrO9jx+IoLRzKoO2KePIDrknnuAT9sYOm9eS28otdYiFrNlViukDtY3BOBlZCv4ZyfpbtkUFtSlKBSlKBSlKCF+LGoyfLQ6fAQLi+lECgjgxceN5uy8Ec9+TjntX6TpUVrAlvAgjhjG2NAScD9SSSfXJ9682+Nt3NDNpc9tE0s8dw7RgIXBIVCY8DklgO3+E+1ek6VqcdzBHcQsHjkUMhBB4Ppx6jsfuDQd13apLG0ciq8bgq6MMqwPBUipH4cXLxLcaZM5eWylMcRc5me2cb4JW+2CVGPRAKqNV1WG1he4uHEUKDLu3YDt6ck5wABySa8o+DOpy3Wq6ldTI8ZnWKVEcsSI3ZmjClgMrsxg4xjGKD2Kob41tjQrk+xgP8A+iKrmtF1zoPz2m3FsAS7xkxAELmVMSRAk8Y3quc+maDs6Q6hW/soroDYzriVMEFJV8skeDzwwI+4wa3NeVaDoVxcQR6ro9ytvdXDeJqNvN4nyUk+Cs/kwWQiTeeM59McVtxonUFx+FdXtnawn65LJJfmePyKZAAuf3u4xQT/AF/rpfqHTFtmYi3njhupUOUV7pwDasR2YxxuSPY/avXRXmCdLWsOp2Wl2qlo4C2o3rk5nMq5S3eWT82WZvIPTB7d/UKBSlKBSlKBSlddzcpGjSSMqIoLO7EKqqBksSeAAPWg4urpIkaSRlSNAWd2OFVVGSxJ7ACvOra5ueoJ9y+La6GmR6xy37diDjkQ4yO/P6nyZF5plxr0kbSE2+iA7xFlkub7bgpI4x+HATyATuIGcDKlb+CBUVURQiKAqKowqqBgKAOwA9KDi3t1jRURQiKAqKowoA4AAHYV2UpQK6byzjmjaKVFkjcFXRhlWU8EEV3UoPPJOmL7R2MuklruzYoH02V2JjXPme2ld+DyfKffPOABR9Ldc2mohhAzJNHnxreVfDuI8MV86ZPqPQnGRnk4qgrQ9R9HQ3hEoZ7a7XHhXcBCXCjnKbvzIQWBU5HPvQb6lQx6yudOkWHV0VoCPJqUKsIOAB/WI+fCYtjsdpLDFWltcpKiyRsskbAMjqQysD2YEcEUHbSlKCO+JenSG3ivIUEs1lKtwqHed6AESxhF+ole2e2P1ziRdG+IFvNGv305J1DNFHHFcWZBGS6wE7EkyACVP5T7k1dsoIweQe4qDsOkL3Sp5G0sxT2MjbzYzO0ZiY5LGCTDAA8eUj1+2aDsX4cCVhPrF7LqXh4ZEcLbWabPMJGhjO1mGXBZjghiCK4+HqfM3V9qg/ZzSeBZleInt7byLKoPPLbh6Dy8Cvq8sdV1NWgnWPTbKVfP4chkvsEDMBONiZJOSM8Ar65qxsrOOGNYokWONAFRFGFUDgACg76VFTdd3TtK9np73VrDK0UkiyossjLkN4MWOQrYBJI+2cHG96Z6oh1CHxItyOp2zwyDZPC/93IndT/zQTWoaNdaVdy32nQm6trmQSajabiZkbzF7m2BYAs2eUOSSFA4Pl7D8SJ5cR2uk6m0zcL8xD8rAOPqeViQB2q5rA1TXra12fMzRQeI22PxGCBmxnAJ/wDeR70Gv6V6ZNr4s0zia9uWD3kqgqhZQVSONPyoinaPU9z9t/XCsCMg5B7H0/WtT1D1XaWCB7qZYgxVVXlpGLHA2ooLEd+w9DQbelcA5rmgUpWDrOsw2cD3Ny4ihQZZj/soHqxPAA5JNBzrOsw2cD3Fw4ihQZZj/soHckngAckmpLSo59b2XF5C1rpysHt7NjmS5ZWzHPc8DEYwCIuQTycgLnXaNo0+uzpqOooYtPjO7TbBv7T2urgdjkdl7Y/w/X6XQKUpQKUpQKUpQKUpQfEsSupVgGU8EEAgj2IPeoyTo+40+R7jR2XY7F57CZiLdudx+XYD8F/qHqvm7YAq2pQTfS3W8V6WhdHtL2NVNxaTDbIm7sVJA3r28w9GXOM4qkrS9Q9H2l+AZ4h4qfsZ0/DuIiMlWjlXzDBJYDkZ5xWj6V1+5gvJNK1SaKSfAksJxtRrmElgwZAMCRdvI7nkjIXcQtqUzTNApUXP1ZLd6sljp8i+HbZk1SUx+InoqWaPnAcksT7bfXaym0oMHR9GhtIvChXapZ5GJO5meRi7uxPckn/gelfK6DALs3qrtuDH4UjAkB1yrLvHZiuMAnkAkVsKUCsPVdIguomhuI0mjYEFWGe4xkHuD9xg1mUoPJOsOlJdIsUGmX97GzyxxQ2xdJBI8pChI8qCpCgnAPp+tWPS3w4s7Ha+03NyB5rmc+JLngnbnhBkZAHbPesA/wDy2qKRzY6bJnOdyT3m3KshXj8EHnJPLYx61c0ClKUA1AdLodZuH1G5CSWCO6aTDnKHazRveSxkfWcYUN9I3cchjZ6wJflpvl+J/Dk8Dt+02nZ9XH1Y78Vpfho0Z0eyMWwjwI9+zGPE2jxM4/Nv3Z9c5zzQU1KUoFKUoFKUoFKUoFKUoFKUoFQfxghaOzivo/K9ncRStIvEwhY+HKkZ4+rcuVyAQOavKg/jNcEaYsGBtubiC3dvVVZt5cemfIBzxzQbLWOhobyX5uO5vbKaRVEj2s5i8RQPIHUgjgH0ArQ9fdD6jJp7R2mo3k7KPNBIYVM0e0q0XiRRIxJB7MSG9eea9Egi2IqjkKAB78DFdlBKfD7UrB7YR2USWbgZntCBHcRsAqlpVPmY42+c/UCKq6m+o+hbe8lW5DSWt4gIjurdtkwB4KtxhxjIwQcBjjvWtF5rdkrGaKHVowMhoP6tcg9iPCIKuPXg55P2oLalQOn/ABgt2jLXFre27h3jZPBaYBo8bhuQdxuGQcHn9DXbP8RLiUqLDS7u4VxiOeVTbwhzkZbcM7Bjk8fb0yFzUJq/VB1KSbS9NLEjyXl8P2ECN9axspy82MqAMAHJzwan+ubPVXtHnvrsWiHMdvZWJPiSzOQkEbStjeCw3Ee2f5W/QPRkWlWSW6AGU4a5kHeSTHJ59B2A9h9zQbHpzp2DT7ZLa2TZGv8ANmY/VI59WPv/AJcACtnSlApSlANRPRs4sr660l9qjc15p4VQifLzMS0KKBgeHJuHfndwABVtUP8AEWJrWS21aFfxLeQRXRAGDaSnEniEc7UbDDHbJNBcUr5jkDAMpBUjII5BB5BB9q+qBSlKBSlKBSlKBSlKBSlKBUL1Mpude062H026TXkqvzG4O2CPauDmRWywJxjPHNXVR3TjNNrWpTMEeOEW1rbSAISmI2muIQw5+uRSfuAPy4AWNKUoFKUoPPuowuj6impIrC0um8HUwviPiQ8w3e0HA5ypP3GBljXoFY2qabHcwSW8w3RSqySAEqSrDBGRyKhbOx1nR4xBboms2i+WANJ8teRZJwrM25XjUDHv5h2AxQbLrlfHvNNsSjskk7XEjp3QWib1yMfSZHQE/wAu5GLKpXpzpq4+ZOoajJHJelPBiSDcLeCHO4ou7l2ZuSzfYDiqqgUpSgUpSgVjalp8dxDJBKoaORWRwcHIYYPf1rJpQR/wyv3NrJaTPuns5pLdwTucIpzEXbsxKY8w74981YVA9RhrHW7W/wAlba5UWd0QuR4mSYHcnhVyQMjB8vrmr6gUpSgUpSgUpSgUpSgUpSg4NRfwnQvYveuCst7PNcyJ2RSXMahMjO0oinJznOa2PxI1RbbSLyR2KZgkjRhnPiSqY4wMcjzsvPp3rP6V0k2ljb2zMHMUSIWAIBKqBkA0G1pSlApSsfUNRit4mmnkSKJeXdyFUZOBkn7kD+dB2zzqis7sqIoLOzEKqqBksSeAAOc1EXOuXWrOItLk8CwB23WoAed8qd0VoGHcdjJjyk8fSc49/Zz6+Uwxg0QPlh5lnvgp+r/BASOM8tjdj6cXlnaJDGsUSrHGgCoijCqo4AAoJWL4ZwMm26utQvSGDoZruYbSowu1Y2Vcjk7sZ5PNYjdNapYHxLC8k1CM5MltqEhdz7eFOBlTjAweD3q7pQSeifEa3mk+XuEksLv+4uRsJOCcRv8AS/GDx+8KrK1XUPS9pqEXhXcKTLztJHnQnuyN3U8Dke1S09nqmlANbO2q2S7V+WcD5yNdwX8KQD8QKoAw3PJNBfUrSdPdZ2d/kW0wZ1/aRMDHMnpho2AI/wCK3dApSlBp+rtCF9YzW3Ad0PhMc+SUcxyDHIIYA/yro6G1v5uwidifHQeDdK31rPEAkqtx33c/zrf1BaODputyWfPyuoB7m1GQQlxHzcRhRyAykNuPGVwPWgvaUpQKUpQKUpQKUpQKUpQRPxNtDcixsQVdZ7yL5mAsqmS2iDTTHkhtq7FyV9SB6gG1A4qLu0M/UkKsDstLN5kZOR4ly/gmOUngeRSygYJwxzjirWgUpWr6k6lt9Pt2ubpwka8Ad3dj2jRfzMcHj7EnABIDK1TVIrWF7idxFDGN0jt2A/8AJJwABySQBUDBoFzrd0t1qMZg0uIh7KxYjfMSMrcXKgnHB+g9u3bcXy+mdJvNRlXUNVHhxK5fT9PKgLFwAlxN+/LjOA30kkjGQBe0HzHGFAVQFUAAADAAHAAHoK+qUoFKUoFKUoNB1H0PZ3/mmj2zD6LiI+FcIcYysi89gODkVpv6U1PTPJcQPqlmvEdxb4N6iDt48Jx4re7ofykkZNXFKDXaD1FbX0IntJVmiJIyMggg4KsrAMp+xA4IPYitjUlrXw4glmN3aO+nX38Rb+UPyWxLF9EilyGbIy20ZNYcPWV1p5aLWIW8JSBHqUEbNbuuAN86LkwtuIHsS3HAzQXNSfxH04m0+diIS5sT81C/bKxAtNAxA3GN49wKAjcQuTiqa0vI5kEkTpLGfpdGDof0YcGvq4kVUZnIVACXY4ChQMkkn0xQdenX6XEMc8R3RyIskZwRlXAZTg8jgjisipD4S2jRaLaKylCVdwDjlZJHkRuPQqyn35qvoFKUoFKUoFKUoFKUoJDoxzPfaneCRmjadLaJGBBT5RNsgHP0mSSQjH3PrxX1530lr0OnXl5pt66wTSXMlzbu/khnS5ZSqxs2MsrHaR7g4zg42/VPxCitXS2tU+fv5GCx2sTjIzyXlcAiNQvPP69gSAzOtOs4dMgEjgyzSHZa26ftZpDgBFABOORk44yPUgHV6T0hJdzRajq4DXKea1tFObe1HcDH9pLnBLnjIGPpBrK0LogLcjUb5/mdRK43f/XgBz+FbIfpUA43HzHzHjcaq6BSlKBSlKBSlKBSlKBSlKBXBGa5pQRN78OTBcG70iYafMw2zRbA9nKOfM0XG1xngr7duTnnVeldQv0W2v7i1+TJU3KW8UscsoUhwu93bYCyjOPQmrWlB1WtqkUaxRqEjRQkajhVVRtVQPYAAV20pQKUpQKUpQKUpQKUpQa7WenbW8XbdW8U4wyjegZlDfVsb6kPA5Ug8D2r60vQra1BFtbw24bG/wAKNI923ON20DOMnv7muaUGdSlKBSlKBSlKBSlKBSlKBSlKBSlKBSlKBSlKBSl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4" y="641284"/>
            <a:ext cx="1196529" cy="123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771796" y="8883188"/>
            <a:ext cx="21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Ecole de Crevette</a:t>
            </a:r>
            <a:endParaRPr lang="fr-FR" dirty="0">
              <a:latin typeface="Chinaca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6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05055"/>
            <a:ext cx="6192688" cy="8329049"/>
          </a:xfrm>
          <a:prstGeom prst="round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16632" y="179512"/>
            <a:ext cx="6561112" cy="8712968"/>
          </a:xfrm>
          <a:prstGeom prst="roundRect">
            <a:avLst/>
          </a:prstGeom>
          <a:noFill/>
          <a:ln w="57150">
            <a:solidFill>
              <a:srgbClr val="FFC00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48680" y="1011946"/>
            <a:ext cx="6356227" cy="92486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fr-FR" sz="9600" dirty="0">
                <a:latin typeface="Agent Red" panose="00000400000000000000" pitchFamily="2" charset="0"/>
              </a:rPr>
              <a:t>R</a:t>
            </a:r>
            <a:r>
              <a:rPr lang="fr-FR" sz="4800" dirty="0" smtClean="0">
                <a:latin typeface="+mj-lt"/>
              </a:rPr>
              <a:t>_______________</a:t>
            </a:r>
            <a:endParaRPr lang="fr-FR" sz="4800" dirty="0" smtClean="0"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Red" panose="00000400000000000000" pitchFamily="2" charset="0"/>
              </a:rPr>
              <a:t>O</a:t>
            </a:r>
            <a:r>
              <a:rPr lang="fr-FR" sz="4800" dirty="0" smtClean="0">
                <a:solidFill>
                  <a:prstClr val="black"/>
                </a:solidFill>
              </a:rPr>
              <a:t>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Red" panose="00000400000000000000" pitchFamily="2" charset="0"/>
              </a:rPr>
              <a:t>B</a:t>
            </a:r>
            <a:r>
              <a:rPr lang="fr-FR" sz="4800" dirty="0" smtClean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Red" panose="00000400000000000000" pitchFamily="2" charset="0"/>
              </a:rPr>
              <a:t>I</a:t>
            </a:r>
            <a:r>
              <a:rPr lang="fr-FR" sz="4800" dirty="0" smtClean="0">
                <a:solidFill>
                  <a:prstClr val="black"/>
                </a:solidFill>
              </a:rPr>
              <a:t>________________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Red" panose="00000400000000000000" pitchFamily="2" charset="0"/>
              </a:rPr>
              <a:t>N</a:t>
            </a:r>
            <a:r>
              <a:rPr lang="fr-FR" sz="4800" dirty="0" smtClean="0">
                <a:solidFill>
                  <a:prstClr val="black"/>
                </a:solidFill>
              </a:rPr>
              <a:t>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defTabSz="360000"/>
            <a:endParaRPr lang="fr-FR" sz="11500" dirty="0">
              <a:latin typeface="Caricature" pitchFamily="2" charset="0"/>
            </a:endParaRPr>
          </a:p>
        </p:txBody>
      </p:sp>
      <p:sp>
        <p:nvSpPr>
          <p:cNvPr id="2" name="AutoShape 2" descr="data:image/jpeg;base64,/9j/4AAQSkZJRgABAQAAAQABAAD/2wCEAAkGBhEQDxQQEBISEBAVFxYVDxIUFRUSERUVFRcXFBUQFhYZGyYgGRolGhgWHzIgJScpLCwtFR4xNTw2NSYrLCkBCQoKBQUFDQUFDSkYEhgpKSkpKSkpKSkpKSkpKSkpKSkpKSkpKSkpKSkpKSkpKSkpKSkpKSkpKSkpKSkpKSkpKf/AABEIAOQA3QMBIgACEQEDEQH/xAAbAAEBAAIDAQAAAAAAAAAAAAAABgQFAQMHAv/EADwQAAIBAwMCBAQDBAoCAwAAAAECAwAEEQUSIQYxEyJBUQcUMmEjQnEzUlSBFSRDU2KRk6Gx0cHwJUSk/8QAFAEBAAAAAAAAAAAAAAAAAAAAAP/EABQRAQAAAAAAAAAAAAAAAAAAAAD/2gAMAwEAAhEDEQA/APcaUpQKUpQKUpQKUpQKUpQKUpQK0GvdeafYuI7q6iikP5OXcdjllQEqOR3xmsH4ia9NBBHbWozdXj/LwsG2mLeDuuOPN5RzkcA4z7HYdOdFWdhF4cEKksAJpXAeWUjPmkYjzHJPHYZ44oNvaXkcyCSJ0ljOdrowdDg4OGBweQR/Ku6vPvkk0XUofABi0y9Zo5o8kww3bEtE6Dnw1fJTauB5R2AFeg0ClKUClKUClKUClKUClKUClKUClKUClKUClKUClKUClKUClK655lRGdjhVBZj7ADJP+VBDD+udSh0/Z6fbsrOuGVpZ8qYXP5WVcnHPbnFXtRnwvtg1vNfFfxLyeWbxDgGSLcRAcD6Rs9ODyc96s6DUdWaAt/ZS2zHaXX8N+xSRTujcHuMMB25xmsHoLqJry0xP5buBjDeJwGEicFtuSQGxkZxmqWvPtQkfTdejlC/1PUdsMgVVAW6XOxzgjlgTliCeD7cB6DSlKBSlKBSlKBSlKBSlKBSlKBSlKBSlKBSlKBSlKBSlKBUl8U79otJnEbOksuyGJkIB3yuFAJJGFPIJ9jVbUJ1FObjX7Cz2nw4I5LxyPMC2HiRXXGAARkMectgYoK7RbAW9tDCFRBHGi7U+gEAAhc84znvWbSlArR9ZaB87ZSQrxKMSWzfuTx+aJ+4Bw3vxzzW8pQaHonqP5+ySZl2TAtHcp6pNGdrr/mM/owrfVDGP+jdb3fTZ6lw2cBUvkHkAPAHiIG45LMDVzQKUpQKUpQKUpQKUpQKUpQKUpQKUpQKUpQKUpQKUpQDUL8PoRPe6nqXJ8a48CB1/YSQWyrGkkZ53EkMCwJGVOMc1R9XawLSwuLkuIzHE5R8Zw5G2Pgg5JcqMfeunobQjY6bbWrAB0jHi4JYeI5LyEH23s1BvaUpQKUpQS/xG6YbUNPeOIlbmMia0ZThhNGCUAORjOSufTdn0rK6F6j/pDTre7I2tIp8QYwN6MY3wMnC7lJHPYit9UPpC/wBHa1Na9rbUA11bey3MYAuYR3LFl2y5JUDGAKC4pSlApSlApSlApSlApSlApSlApSlApSlApSlApSp/qjra209VEhaWeQlbe2hUyTyuPyKo7c4GTxzQaj4jSLcS2Ol+Lse5uA8qY3K9vbo8skbjP0swQY9efY1biororQLiSZ9V1NEW9lUJbw4BNpACxEQb95txLHvzj1Iq1oFKUoFKVrdf0+aeAx29w1pLkFZVVXwRyFKt3UnGe3FBsq0PWnT73lsBCypdQyJPZyPkos0Ryu4DupG5TnIw2cHFaZOrrrTnii1lYjHM+2O+gDLbIxHEM6tyhyOH+khvTaTVsDnkcig0PRvWEOpW/iJ5JkOy6gb9pDKOGRhxxkHBxzj0IIG/qT13oBJblr6zmksb4rtaWLHhy45AnjIw44HseB7CsT5PqP8AidL/ANGf/ugt6VEfJ9R/xOl/6M//AHT5PqP+J0v/AEZ/+6C3pUR8n1H/ABOl/wCjP/3T5PqP+J0v/Rn/AO6C3pUUlr1ECCbjS2HqPCuBn7ZB4rsng6gL7kl0tE4whS4f9ctkHmgsaVI393rscZaODT52H9mssyMf0LgL/mRWV0v1kLszRTQvZ3duVW5gkIIBdcq8bjh0OGwR6DPqKCkpUBe9b3l9dtaaKkMkcflu76UM0CMcDbDtIEjqDu9Qce3Jyo+j9TmDJeavL4fBQ2cUdpLuBz5pMMdv2GM/7UFpmsDUOobS3YJcXMEDEZCyyxxsR23YYg4yDz9qnYvhdbMCLu41C/GcoLm7lIQ+pURlOT981sNM+HmmW5Jjs4Sx3ZeQGeTDLsZd8pZtpXIxnGCfeg1158YNIjZk+a8VxkBYo5ZdzDI2qyoVJJ4HOORziuqL4lSzZS20nU2nwTGJ4ktYSR+9K74Uf5n2q2SMKAqgBQMADgADgAD0FfVBB/011FONsenWlkw58S5uhcIR22BYfMG5ByeMA+4rt/oTXbmMfMahbWLhjgWduZQy4GCzzNnvngAfqfS3pQeYdW6DHY2/zN/q+rSSnCIkE4g8aT8scUKJgE/qfcmsTpb4a3TL4oKaPHIF3JCPH1F0IIcy3UnMUpBPMYH1nIyMV6hd6fDIySSxxu0RLRO6qzRnHLKxHlOB3HtUZc9b315I8eiW0U0URG+8ui6W0hyymOALgyYK/WDjg8cgkLaxtfCiSLc8mxVTfI2+RtoA3O35mOMk+prvqAXra/08B9ct4Y7d2Crc2e+SOJicfjqzFgpzwwz2xjkVfigUpWv6g1dbS0numwRFG8mCwTcVUlUyexY4UfcigwOpur47MrEsUt3dyAmG2gG6QjO3xHPaOPcQC5459cGtLH1/eW/n1TS5rOD+/hkS9RAASzSrF5kUAfVg1l/DjRJI7b5y6kaa9vBHNcOyBGQFBstwMZCoDjHvmqx0DAqwBBGCDyCD3BFBgOltqFpg7Lm1nT9UdT/wc/zBHuKzoIFRVRFCIoCoqgKqqBgKAOAAOMVCaDCdK1U6cmwWN2stxZIoO6GWMJ40RP7hGWHt2GKvqBSlKBSlKBSlKBSlcE470HNeO610fF1Pfz3Mc5itrYJaQzIolWd13yysMlSApkVQeQ3cGqq7lfXN8EEjw6UMpNcxHbLdMMZhgZl4hByGfB34KjjJNdpelxWsKQW6LFDGNsaL2A/8knkk8kkk0EV8EplGkrbFTHcW8ksd1Gy7HWQyNIMg8/QyjP8AhI9Kv6l+p+jGuJku7SdrO9jx+IoLRzKoO2KePIDrknnuAT9sYOm9eS28otdYiFrNlViukDtY3BOBlZCv4ZyfpbtkUFtSlKBSlKBSlKCF+LGoyfLQ6fAQLi+lECgjgxceN5uy8Ec9+TjntX6TpUVrAlvAgjhjG2NAScD9SSSfXJ9682+Nt3NDNpc9tE0s8dw7RgIXBIVCY8DklgO3+E+1ek6VqcdzBHcQsHjkUMhBB4Ppx6jsfuDQd13apLG0ciq8bgq6MMqwPBUipH4cXLxLcaZM5eWylMcRc5me2cb4JW+2CVGPRAKqNV1WG1he4uHEUKDLu3YDt6ck5wABySa8o+DOpy3Wq6ldTI8ZnWKVEcsSI3ZmjClgMrsxg4xjGKD2Kob41tjQrk+xgP8A+iKrmtF1zoPz2m3FsAS7xkxAELmVMSRAk8Y3quc+maDs6Q6hW/soroDYzriVMEFJV8skeDzwwI+4wa3NeVaDoVxcQR6ro9ytvdXDeJqNvN4nyUk+Cs/kwWQiTeeM59McVtxonUFx+FdXtnawn65LJJfmePyKZAAuf3u4xQT/AF/rpfqHTFtmYi3njhupUOUV7pwDasR2YxxuSPY/avXRXmCdLWsOp2Wl2qlo4C2o3rk5nMq5S3eWT82WZvIPTB7d/UKBSlKBSlKBSlddzcpGjSSMqIoLO7EKqqBksSeAAPWg4urpIkaSRlSNAWd2OFVVGSxJ7ACvOra5ueoJ9y+La6GmR6xy37diDjkQ4yO/P6nyZF5plxr0kbSE2+iA7xFlkub7bgpI4x+HATyATuIGcDKlb+CBUVURQiKAqKowqqBgKAOwA9KDi3t1jRURQiKAqKowoA4AAHYV2UpQK6byzjmjaKVFkjcFXRhlWU8EEV3UoPPJOmL7R2MuklruzYoH02V2JjXPme2ld+DyfKffPOABR9Ldc2mohhAzJNHnxreVfDuI8MV86ZPqPQnGRnk4qgrQ9R9HQ3hEoZ7a7XHhXcBCXCjnKbvzIQWBU5HPvQb6lQx6yudOkWHV0VoCPJqUKsIOAB/WI+fCYtjsdpLDFWltcpKiyRsskbAMjqQysD2YEcEUHbSlKCO+JenSG3ivIUEs1lKtwqHed6AESxhF+ole2e2P1ziRdG+IFvNGv305J1DNFHHFcWZBGS6wE7EkyACVP5T7k1dsoIweQe4qDsOkL3Sp5G0sxT2MjbzYzO0ZiY5LGCTDAA8eUj1+2aDsX4cCVhPrF7LqXh4ZEcLbWabPMJGhjO1mGXBZjghiCK4+HqfM3V9qg/ZzSeBZleInt7byLKoPPLbh6Dy8Cvq8sdV1NWgnWPTbKVfP4chkvsEDMBONiZJOSM8Ar65qxsrOOGNYokWONAFRFGFUDgACg76VFTdd3TtK9np73VrDK0UkiyossjLkN4MWOQrYBJI+2cHG96Z6oh1CHxItyOp2zwyDZPC/93IndT/zQTWoaNdaVdy32nQm6trmQSajabiZkbzF7m2BYAs2eUOSSFA4Pl7D8SJ5cR2uk6m0zcL8xD8rAOPqeViQB2q5rA1TXra12fMzRQeI22PxGCBmxnAJ/wDeR70Gv6V6ZNr4s0zia9uWD3kqgqhZQVSONPyoinaPU9z9t/XCsCMg5B7H0/WtT1D1XaWCB7qZYgxVVXlpGLHA2ooLEd+w9DQbelcA5rmgUpWDrOsw2cD3Ny4ihQZZj/soHqxPAA5JNBzrOsw2cD3Fw4ihQZZj/soHckngAckmpLSo59b2XF5C1rpysHt7NjmS5ZWzHPc8DEYwCIuQTycgLnXaNo0+uzpqOooYtPjO7TbBv7T2urgdjkdl7Y/w/X6XQKUpQKUpQKUpQKUpQfEsSupVgGU8EEAgj2IPeoyTo+40+R7jR2XY7F57CZiLdudx+XYD8F/qHqvm7YAq2pQTfS3W8V6WhdHtL2NVNxaTDbIm7sVJA3r28w9GXOM4qkrS9Q9H2l+AZ4h4qfsZ0/DuIiMlWjlXzDBJYDkZ5xWj6V1+5gvJNK1SaKSfAksJxtRrmElgwZAMCRdvI7nkjIXcQtqUzTNApUXP1ZLd6sljp8i+HbZk1SUx+InoqWaPnAcksT7bfXaym0oMHR9GhtIvChXapZ5GJO5meRi7uxPckn/gelfK6DALs3qrtuDH4UjAkB1yrLvHZiuMAnkAkVsKUCsPVdIguomhuI0mjYEFWGe4xkHuD9xg1mUoPJOsOlJdIsUGmX97GzyxxQ2xdJBI8pChI8qCpCgnAPp+tWPS3w4s7Ha+03NyB5rmc+JLngnbnhBkZAHbPesA/wDy2qKRzY6bJnOdyT3m3KshXj8EHnJPLYx61c0ClKUA1AdLodZuH1G5CSWCO6aTDnKHazRveSxkfWcYUN9I3cchjZ6wJflpvl+J/Dk8Dt+02nZ9XH1Y78Vpfho0Z0eyMWwjwI9+zGPE2jxM4/Nv3Z9c5zzQU1KUoFKUoFKUoFKUoFKUoFKUoFQfxghaOzivo/K9ncRStIvEwhY+HKkZ4+rcuVyAQOavKg/jNcEaYsGBtubiC3dvVVZt5cemfIBzxzQbLWOhobyX5uO5vbKaRVEj2s5i8RQPIHUgjgH0ArQ9fdD6jJp7R2mo3k7KPNBIYVM0e0q0XiRRIxJB7MSG9eea9Egi2IqjkKAB78DFdlBKfD7UrB7YR2USWbgZntCBHcRsAqlpVPmY42+c/UCKq6m+o+hbe8lW5DSWt4gIjurdtkwB4KtxhxjIwQcBjjvWtF5rdkrGaKHVowMhoP6tcg9iPCIKuPXg55P2oLalQOn/ABgt2jLXFre27h3jZPBaYBo8bhuQdxuGQcHn9DXbP8RLiUqLDS7u4VxiOeVTbwhzkZbcM7Bjk8fb0yFzUJq/VB1KSbS9NLEjyXl8P2ECN9axspy82MqAMAHJzwan+ubPVXtHnvrsWiHMdvZWJPiSzOQkEbStjeCw3Ee2f5W/QPRkWlWSW6AGU4a5kHeSTHJ59B2A9h9zQbHpzp2DT7ZLa2TZGv8ANmY/VI59WPv/AJcACtnSlApSlANRPRs4sr660l9qjc15p4VQifLzMS0KKBgeHJuHfndwABVtUP8AEWJrWS21aFfxLeQRXRAGDaSnEniEc7UbDDHbJNBcUr5jkDAMpBUjII5BB5BB9q+qBSlKBSlKBSlKBSlKBSlKBUL1Mpude062H026TXkqvzG4O2CPauDmRWywJxjPHNXVR3TjNNrWpTMEeOEW1rbSAISmI2muIQw5+uRSfuAPy4AWNKUoFKUoPPuowuj6impIrC0um8HUwviPiQ8w3e0HA5ypP3GBljXoFY2qabHcwSW8w3RSqySAEqSrDBGRyKhbOx1nR4xBboms2i+WANJ8teRZJwrM25XjUDHv5h2AxQbLrlfHvNNsSjskk7XEjp3QWib1yMfSZHQE/wAu5GLKpXpzpq4+ZOoajJHJelPBiSDcLeCHO4ou7l2ZuSzfYDiqqgUpSgUpSgVjalp8dxDJBKoaORWRwcHIYYPf1rJpQR/wyv3NrJaTPuns5pLdwTucIpzEXbsxKY8w74981YVA9RhrHW7W/wAlba5UWd0QuR4mSYHcnhVyQMjB8vrmr6gUpSgUpSgUpSgUpSgUpSg4NRfwnQvYveuCst7PNcyJ2RSXMahMjO0oinJznOa2PxI1RbbSLyR2KZgkjRhnPiSqY4wMcjzsvPp3rP6V0k2ljb2zMHMUSIWAIBKqBkA0G1pSlApSsfUNRit4mmnkSKJeXdyFUZOBkn7kD+dB2zzqis7sqIoLOzEKqqBksSeAAOc1EXOuXWrOItLk8CwB23WoAed8qd0VoGHcdjJjyk8fSc49/Zz6+Uwxg0QPlh5lnvgp+r/BASOM8tjdj6cXlnaJDGsUSrHGgCoijCqo4AAoJWL4ZwMm26utQvSGDoZruYbSowu1Y2Vcjk7sZ5PNYjdNapYHxLC8k1CM5MltqEhdz7eFOBlTjAweD3q7pQSeifEa3mk+XuEksLv+4uRsJOCcRv8AS/GDx+8KrK1XUPS9pqEXhXcKTLztJHnQnuyN3U8Dke1S09nqmlANbO2q2S7V+WcD5yNdwX8KQD8QKoAw3PJNBfUrSdPdZ2d/kW0wZ1/aRMDHMnpho2AI/wCK3dApSlBp+rtCF9YzW3Ad0PhMc+SUcxyDHIIYA/yro6G1v5uwidifHQeDdK31rPEAkqtx33c/zrf1BaODputyWfPyuoB7m1GQQlxHzcRhRyAykNuPGVwPWgvaUpQKUpQKUpQKUpQKUpQRPxNtDcixsQVdZ7yL5mAsqmS2iDTTHkhtq7FyV9SB6gG1A4qLu0M/UkKsDstLN5kZOR4ly/gmOUngeRSygYJwxzjirWgUpWr6k6lt9Pt2ubpwka8Ad3dj2jRfzMcHj7EnABIDK1TVIrWF7idxFDGN0jt2A/8AJJwABySQBUDBoFzrd0t1qMZg0uIh7KxYjfMSMrcXKgnHB+g9u3bcXy+mdJvNRlXUNVHhxK5fT9PKgLFwAlxN+/LjOA30kkjGQBe0HzHGFAVQFUAAADAAHAAHoK+qUoFKUoFKUoNB1H0PZ3/mmj2zD6LiI+FcIcYysi89gODkVpv6U1PTPJcQPqlmvEdxb4N6iDt48Jx4re7ofykkZNXFKDXaD1FbX0IntJVmiJIyMggg4KsrAMp+xA4IPYitjUlrXw4glmN3aO+nX38Rb+UPyWxLF9EilyGbIy20ZNYcPWV1p5aLWIW8JSBHqUEbNbuuAN86LkwtuIHsS3HAzQXNSfxH04m0+diIS5sT81C/bKxAtNAxA3GN49wKAjcQuTiqa0vI5kEkTpLGfpdGDof0YcGvq4kVUZnIVACXY4ChQMkkn0xQdenX6XEMc8R3RyIskZwRlXAZTg8jgjisipD4S2jRaLaKylCVdwDjlZJHkRuPQqyn35qvoFKUoFKUoFKUoFKUoJDoxzPfaneCRmjadLaJGBBT5RNsgHP0mSSQjH3PrxX1530lr0OnXl5pt66wTSXMlzbu/khnS5ZSqxs2MsrHaR7g4zg42/VPxCitXS2tU+fv5GCx2sTjIzyXlcAiNQvPP69gSAzOtOs4dMgEjgyzSHZa26ftZpDgBFABOORk44yPUgHV6T0hJdzRajq4DXKea1tFObe1HcDH9pLnBLnjIGPpBrK0LogLcjUb5/mdRK43f/XgBz+FbIfpUA43HzHzHjcaq6BSlKBSlKBSlKBSlKBSlKBXBGa5pQRN78OTBcG70iYafMw2zRbA9nKOfM0XG1xngr7duTnnVeldQv0W2v7i1+TJU3KW8UscsoUhwu93bYCyjOPQmrWlB1WtqkUaxRqEjRQkajhVVRtVQPYAAV20pQKUpQKUpQKUpQKUpQa7WenbW8XbdW8U4wyjegZlDfVsb6kPA5Ug8D2r60vQra1BFtbw24bG/wAKNI923ON20DOMnv7muaUGdSlKBSlKBSlKBSlKBSlKBSlKBSlKBSlKBSlKBSl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71796" y="8883188"/>
            <a:ext cx="21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Ecole de Crevette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4098" name="Picture 2" descr="http://www.mescoloriages.com/coloriages/nature/soleil/page%201/images/soleil2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796" y="683568"/>
            <a:ext cx="1303995" cy="115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1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05055"/>
            <a:ext cx="6192688" cy="8329049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16632" y="179512"/>
            <a:ext cx="6561112" cy="871296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1800" y="1166995"/>
            <a:ext cx="5891356" cy="95256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fr-FR" sz="9600" dirty="0">
                <a:latin typeface="Agent Orange" panose="00000400000000000000" pitchFamily="2" charset="0"/>
                <a:cs typeface="Agent Orange" panose="00000400000000000000" pitchFamily="2" charset="0"/>
              </a:rPr>
              <a:t>R</a:t>
            </a:r>
            <a:r>
              <a:rPr lang="fr-FR" sz="4800" dirty="0" smtClean="0">
                <a:latin typeface="+mj-lt"/>
              </a:rPr>
              <a:t>_______________</a:t>
            </a:r>
            <a:endParaRPr lang="fr-FR" sz="4800" dirty="0" smtClean="0"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Orange" panose="00000400000000000000" pitchFamily="2" charset="0"/>
                <a:cs typeface="Agent Orange" panose="00000400000000000000" pitchFamily="2" charset="0"/>
              </a:rPr>
              <a:t>O</a:t>
            </a:r>
            <a:r>
              <a:rPr lang="fr-FR" sz="4800" dirty="0" smtClean="0">
                <a:solidFill>
                  <a:prstClr val="black"/>
                </a:solidFill>
              </a:rPr>
              <a:t>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Orange" panose="00000400000000000000" pitchFamily="2" charset="0"/>
                <a:cs typeface="Agent Orange" panose="00000400000000000000" pitchFamily="2" charset="0"/>
              </a:rPr>
              <a:t>B</a:t>
            </a:r>
            <a:r>
              <a:rPr lang="fr-FR" sz="4800" dirty="0" smtClean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Orange" panose="00000400000000000000" pitchFamily="2" charset="0"/>
                <a:cs typeface="Agent Orange" panose="00000400000000000000" pitchFamily="2" charset="0"/>
              </a:rPr>
              <a:t>I</a:t>
            </a:r>
            <a:r>
              <a:rPr lang="fr-FR" sz="4800" dirty="0" smtClean="0">
                <a:solidFill>
                  <a:prstClr val="black"/>
                </a:solidFill>
              </a:rPr>
              <a:t>________________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Agent Orange" panose="00000400000000000000" pitchFamily="2" charset="0"/>
                <a:cs typeface="Agent Orange" panose="00000400000000000000" pitchFamily="2" charset="0"/>
              </a:rPr>
              <a:t>N</a:t>
            </a:r>
            <a:r>
              <a:rPr lang="fr-FR" sz="4800" dirty="0" smtClean="0">
                <a:solidFill>
                  <a:prstClr val="black"/>
                </a:solidFill>
              </a:rPr>
              <a:t>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defTabSz="360000"/>
            <a:endParaRPr lang="fr-FR" sz="11500" dirty="0">
              <a:latin typeface="Caricature" pitchFamily="2" charset="0"/>
            </a:endParaRPr>
          </a:p>
        </p:txBody>
      </p:sp>
      <p:sp>
        <p:nvSpPr>
          <p:cNvPr id="2" name="AutoShape 2" descr="data:image/jpeg;base64,/9j/4AAQSkZJRgABAQAAAQABAAD/2wCEAAkGBhEQDxQQEBISEBAVFxYVDxIUFRUSERUVFRcXFBUQFhYZGyYgGRolGhgWHzIgJScpLCwtFR4xNTw2NSYrLCkBCQoKBQUFDQUFDSkYEhgpKSkpKSkpKSkpKSkpKSkpKSkpKSkpKSkpKSkpKSkpKSkpKSkpKSkpKSkpKSkpKSkpKf/AABEIAOQA3QMBIgACEQEDEQH/xAAbAAEBAAIDAQAAAAAAAAAAAAAABgQFAQMHAv/EADwQAAIBAwMCBAQDBAoCAwAAAAECAwAEEQUSIQYxEyJBUQcUMmEjQnEzUlSBFSRDU2KRk6Gx0cHwJUSk/8QAFAEBAAAAAAAAAAAAAAAAAAAAAP/EABQRAQAAAAAAAAAAAAAAAAAAAAD/2gAMAwEAAhEDEQA/APcaUpQKUpQKUpQKUpQKUpQKUpQK0GvdeafYuI7q6iikP5OXcdjllQEqOR3xmsH4ia9NBBHbWozdXj/LwsG2mLeDuuOPN5RzkcA4z7HYdOdFWdhF4cEKksAJpXAeWUjPmkYjzHJPHYZ44oNvaXkcyCSJ0ljOdrowdDg4OGBweQR/Ku6vPvkk0XUofABi0y9Zo5o8kww3bEtE6Dnw1fJTauB5R2AFeg0ClKUClKUClKUClKUClKUClKUClKUClKUClKUClKUClKUClK655lRGdjhVBZj7ADJP+VBDD+udSh0/Z6fbsrOuGVpZ8qYXP5WVcnHPbnFXtRnwvtg1vNfFfxLyeWbxDgGSLcRAcD6Rs9ODyc96s6DUdWaAt/ZS2zHaXX8N+xSRTujcHuMMB25xmsHoLqJry0xP5buBjDeJwGEicFtuSQGxkZxmqWvPtQkfTdejlC/1PUdsMgVVAW6XOxzgjlgTliCeD7cB6DSlKBSlKBSlKBSlKBSlKBSlKBSlKBSlKBSlKBSlKBSlKBUl8U79otJnEbOksuyGJkIB3yuFAJJGFPIJ9jVbUJ1FObjX7Cz2nw4I5LxyPMC2HiRXXGAARkMectgYoK7RbAW9tDCFRBHGi7U+gEAAhc84znvWbSlArR9ZaB87ZSQrxKMSWzfuTx+aJ+4Bw3vxzzW8pQaHonqP5+ySZl2TAtHcp6pNGdrr/mM/owrfVDGP+jdb3fTZ6lw2cBUvkHkAPAHiIG45LMDVzQKUpQKUpQKUpQKUpQKUpQKUpQKUpQKUpQKUpQKUpQDUL8PoRPe6nqXJ8a48CB1/YSQWyrGkkZ53EkMCwJGVOMc1R9XawLSwuLkuIzHE5R8Zw5G2Pgg5JcqMfeunobQjY6bbWrAB0jHi4JYeI5LyEH23s1BvaUpQKUpQS/xG6YbUNPeOIlbmMia0ZThhNGCUAORjOSufTdn0rK6F6j/pDTre7I2tIp8QYwN6MY3wMnC7lJHPYit9UPpC/wBHa1Na9rbUA11bey3MYAuYR3LFl2y5JUDGAKC4pSlApSlApSlApSlApSlApSlApSlApSlApSlApSp/qjra209VEhaWeQlbe2hUyTyuPyKo7c4GTxzQaj4jSLcS2Ol+Lse5uA8qY3K9vbo8skbjP0swQY9efY1biororQLiSZ9V1NEW9lUJbw4BNpACxEQb95txLHvzj1Iq1oFKUoFKVrdf0+aeAx29w1pLkFZVVXwRyFKt3UnGe3FBsq0PWnT73lsBCypdQyJPZyPkos0Ryu4DupG5TnIw2cHFaZOrrrTnii1lYjHM+2O+gDLbIxHEM6tyhyOH+khvTaTVsDnkcig0PRvWEOpW/iJ5JkOy6gb9pDKOGRhxxkHBxzj0IIG/qT13oBJblr6zmksb4rtaWLHhy45AnjIw44HseB7CsT5PqP8AidL/ANGf/ugt6VEfJ9R/xOl/6M//AHT5PqP+J0v/AEZ/+6C3pUR8n1H/ABOl/wCjP/3T5PqP+J0v/Rn/AO6C3pUUlr1ECCbjS2HqPCuBn7ZB4rsng6gL7kl0tE4whS4f9ctkHmgsaVI393rscZaODT52H9mssyMf0LgL/mRWV0v1kLszRTQvZ3duVW5gkIIBdcq8bjh0OGwR6DPqKCkpUBe9b3l9dtaaKkMkcflu76UM0CMcDbDtIEjqDu9Qce3Jyo+j9TmDJeavL4fBQ2cUdpLuBz5pMMdv2GM/7UFpmsDUOobS3YJcXMEDEZCyyxxsR23YYg4yDz9qnYvhdbMCLu41C/GcoLm7lIQ+pURlOT981sNM+HmmW5Jjs4Sx3ZeQGeTDLsZd8pZtpXIxnGCfeg1158YNIjZk+a8VxkBYo5ZdzDI2qyoVJJ4HOORziuqL4lSzZS20nU2nwTGJ4ktYSR+9K74Uf5n2q2SMKAqgBQMADgADgAD0FfVBB/011FONsenWlkw58S5uhcIR22BYfMG5ByeMA+4rt/oTXbmMfMahbWLhjgWduZQy4GCzzNnvngAfqfS3pQeYdW6DHY2/zN/q+rSSnCIkE4g8aT8scUKJgE/qfcmsTpb4a3TL4oKaPHIF3JCPH1F0IIcy3UnMUpBPMYH1nIyMV6hd6fDIySSxxu0RLRO6qzRnHLKxHlOB3HtUZc9b315I8eiW0U0URG+8ui6W0hyymOALgyYK/WDjg8cgkLaxtfCiSLc8mxVTfI2+RtoA3O35mOMk+prvqAXra/08B9ct4Y7d2Crc2e+SOJicfjqzFgpzwwz2xjkVfigUpWv6g1dbS0numwRFG8mCwTcVUlUyexY4UfcigwOpur47MrEsUt3dyAmG2gG6QjO3xHPaOPcQC5459cGtLH1/eW/n1TS5rOD+/hkS9RAASzSrF5kUAfVg1l/DjRJI7b5y6kaa9vBHNcOyBGQFBstwMZCoDjHvmqx0DAqwBBGCDyCD3BFBgOltqFpg7Lm1nT9UdT/wc/zBHuKzoIFRVRFCIoCoqgKqqBgKAOAAOMVCaDCdK1U6cmwWN2stxZIoO6GWMJ40RP7hGWHt2GKvqBSlKBSlKBSlKBSlcE470HNeO610fF1Pfz3Mc5itrYJaQzIolWd13yysMlSApkVQeQ3cGqq7lfXN8EEjw6UMpNcxHbLdMMZhgZl4hByGfB34KjjJNdpelxWsKQW6LFDGNsaL2A/8knkk8kkk0EV8EplGkrbFTHcW8ksd1Gy7HWQyNIMg8/QyjP8AhI9Kv6l+p+jGuJku7SdrO9jx+IoLRzKoO2KePIDrknnuAT9sYOm9eS28otdYiFrNlViukDtY3BOBlZCv4ZyfpbtkUFtSlKBSlKBSlKCF+LGoyfLQ6fAQLi+lECgjgxceN5uy8Ec9+TjntX6TpUVrAlvAgjhjG2NAScD9SSSfXJ9682+Nt3NDNpc9tE0s8dw7RgIXBIVCY8DklgO3+E+1ek6VqcdzBHcQsHjkUMhBB4Ppx6jsfuDQd13apLG0ciq8bgq6MMqwPBUipH4cXLxLcaZM5eWylMcRc5me2cb4JW+2CVGPRAKqNV1WG1he4uHEUKDLu3YDt6ck5wABySa8o+DOpy3Wq6ldTI8ZnWKVEcsSI3ZmjClgMrsxg4xjGKD2Kob41tjQrk+xgP8A+iKrmtF1zoPz2m3FsAS7xkxAELmVMSRAk8Y3quc+maDs6Q6hW/soroDYzriVMEFJV8skeDzwwI+4wa3NeVaDoVxcQR6ro9ytvdXDeJqNvN4nyUk+Cs/kwWQiTeeM59McVtxonUFx+FdXtnawn65LJJfmePyKZAAuf3u4xQT/AF/rpfqHTFtmYi3njhupUOUV7pwDasR2YxxuSPY/avXRXmCdLWsOp2Wl2qlo4C2o3rk5nMq5S3eWT82WZvIPTB7d/UKBSlKBSlKBSlddzcpGjSSMqIoLO7EKqqBksSeAAPWg4urpIkaSRlSNAWd2OFVVGSxJ7ACvOra5ueoJ9y+La6GmR6xy37diDjkQ4yO/P6nyZF5plxr0kbSE2+iA7xFlkub7bgpI4x+HATyATuIGcDKlb+CBUVURQiKAqKowqqBgKAOwA9KDi3t1jRURQiKAqKowoA4AAHYV2UpQK6byzjmjaKVFkjcFXRhlWU8EEV3UoPPJOmL7R2MuklruzYoH02V2JjXPme2ld+DyfKffPOABR9Ldc2mohhAzJNHnxreVfDuI8MV86ZPqPQnGRnk4qgrQ9R9HQ3hEoZ7a7XHhXcBCXCjnKbvzIQWBU5HPvQb6lQx6yudOkWHV0VoCPJqUKsIOAB/WI+fCYtjsdpLDFWltcpKiyRsskbAMjqQysD2YEcEUHbSlKCO+JenSG3ivIUEs1lKtwqHed6AESxhF+ole2e2P1ziRdG+IFvNGv305J1DNFHHFcWZBGS6wE7EkyACVP5T7k1dsoIweQe4qDsOkL3Sp5G0sxT2MjbzYzO0ZiY5LGCTDAA8eUj1+2aDsX4cCVhPrF7LqXh4ZEcLbWabPMJGhjO1mGXBZjghiCK4+HqfM3V9qg/ZzSeBZleInt7byLKoPPLbh6Dy8Cvq8sdV1NWgnWPTbKVfP4chkvsEDMBONiZJOSM8Ar65qxsrOOGNYokWONAFRFGFUDgACg76VFTdd3TtK9np73VrDK0UkiyossjLkN4MWOQrYBJI+2cHG96Z6oh1CHxItyOp2zwyDZPC/93IndT/zQTWoaNdaVdy32nQm6trmQSajabiZkbzF7m2BYAs2eUOSSFA4Pl7D8SJ5cR2uk6m0zcL8xD8rAOPqeViQB2q5rA1TXra12fMzRQeI22PxGCBmxnAJ/wDeR70Gv6V6ZNr4s0zia9uWD3kqgqhZQVSONPyoinaPU9z9t/XCsCMg5B7H0/WtT1D1XaWCB7qZYgxVVXlpGLHA2ooLEd+w9DQbelcA5rmgUpWDrOsw2cD3Ny4ihQZZj/soHqxPAA5JNBzrOsw2cD3Fw4ihQZZj/soHckngAckmpLSo59b2XF5C1rpysHt7NjmS5ZWzHPc8DEYwCIuQTycgLnXaNo0+uzpqOooYtPjO7TbBv7T2urgdjkdl7Y/w/X6XQKUpQKUpQKUpQKUpQfEsSupVgGU8EEAgj2IPeoyTo+40+R7jR2XY7F57CZiLdudx+XYD8F/qHqvm7YAq2pQTfS3W8V6WhdHtL2NVNxaTDbIm7sVJA3r28w9GXOM4qkrS9Q9H2l+AZ4h4qfsZ0/DuIiMlWjlXzDBJYDkZ5xWj6V1+5gvJNK1SaKSfAksJxtRrmElgwZAMCRdvI7nkjIXcQtqUzTNApUXP1ZLd6sljp8i+HbZk1SUx+InoqWaPnAcksT7bfXaym0oMHR9GhtIvChXapZ5GJO5meRi7uxPckn/gelfK6DALs3qrtuDH4UjAkB1yrLvHZiuMAnkAkVsKUCsPVdIguomhuI0mjYEFWGe4xkHuD9xg1mUoPJOsOlJdIsUGmX97GzyxxQ2xdJBI8pChI8qCpCgnAPp+tWPS3w4s7Ha+03NyB5rmc+JLngnbnhBkZAHbPesA/wDy2qKRzY6bJnOdyT3m3KshXj8EHnJPLYx61c0ClKUA1AdLodZuH1G5CSWCO6aTDnKHazRveSxkfWcYUN9I3cchjZ6wJflpvl+J/Dk8Dt+02nZ9XH1Y78Vpfho0Z0eyMWwjwI9+zGPE2jxM4/Nv3Z9c5zzQU1KUoFKUoFKUoFKUoFKUoFKUoFQfxghaOzivo/K9ncRStIvEwhY+HKkZ4+rcuVyAQOavKg/jNcEaYsGBtubiC3dvVVZt5cemfIBzxzQbLWOhobyX5uO5vbKaRVEj2s5i8RQPIHUgjgH0ArQ9fdD6jJp7R2mo3k7KPNBIYVM0e0q0XiRRIxJB7MSG9eea9Egi2IqjkKAB78DFdlBKfD7UrB7YR2USWbgZntCBHcRsAqlpVPmY42+c/UCKq6m+o+hbe8lW5DSWt4gIjurdtkwB4KtxhxjIwQcBjjvWtF5rdkrGaKHVowMhoP6tcg9iPCIKuPXg55P2oLalQOn/ABgt2jLXFre27h3jZPBaYBo8bhuQdxuGQcHn9DXbP8RLiUqLDS7u4VxiOeVTbwhzkZbcM7Bjk8fb0yFzUJq/VB1KSbS9NLEjyXl8P2ECN9axspy82MqAMAHJzwan+ubPVXtHnvrsWiHMdvZWJPiSzOQkEbStjeCw3Ee2f5W/QPRkWlWSW6AGU4a5kHeSTHJ59B2A9h9zQbHpzp2DT7ZLa2TZGv8ANmY/VI59WPv/AJcACtnSlApSlANRPRs4sr660l9qjc15p4VQifLzMS0KKBgeHJuHfndwABVtUP8AEWJrWS21aFfxLeQRXRAGDaSnEniEc7UbDDHbJNBcUr5jkDAMpBUjII5BB5BB9q+qBSlKBSlKBSlKBSlKBSlKBUL1Mpude062H026TXkqvzG4O2CPauDmRWywJxjPHNXVR3TjNNrWpTMEeOEW1rbSAISmI2muIQw5+uRSfuAPy4AWNKUoFKUoPPuowuj6impIrC0um8HUwviPiQ8w3e0HA5ypP3GBljXoFY2qabHcwSW8w3RSqySAEqSrDBGRyKhbOx1nR4xBboms2i+WANJ8teRZJwrM25XjUDHv5h2AxQbLrlfHvNNsSjskk7XEjp3QWib1yMfSZHQE/wAu5GLKpXpzpq4+ZOoajJHJelPBiSDcLeCHO4ou7l2ZuSzfYDiqqgUpSgUpSgVjalp8dxDJBKoaORWRwcHIYYPf1rJpQR/wyv3NrJaTPuns5pLdwTucIpzEXbsxKY8w74981YVA9RhrHW7W/wAlba5UWd0QuR4mSYHcnhVyQMjB8vrmr6gUpSgUpSgUpSgUpSgUpSg4NRfwnQvYveuCst7PNcyJ2RSXMahMjO0oinJznOa2PxI1RbbSLyR2KZgkjRhnPiSqY4wMcjzsvPp3rP6V0k2ljb2zMHMUSIWAIBKqBkA0G1pSlApSsfUNRit4mmnkSKJeXdyFUZOBkn7kD+dB2zzqis7sqIoLOzEKqqBksSeAAOc1EXOuXWrOItLk8CwB23WoAed8qd0VoGHcdjJjyk8fSc49/Zz6+Uwxg0QPlh5lnvgp+r/BASOM8tjdj6cXlnaJDGsUSrHGgCoijCqo4AAoJWL4ZwMm26utQvSGDoZruYbSowu1Y2Vcjk7sZ5PNYjdNapYHxLC8k1CM5MltqEhdz7eFOBlTjAweD3q7pQSeifEa3mk+XuEksLv+4uRsJOCcRv8AS/GDx+8KrK1XUPS9pqEXhXcKTLztJHnQnuyN3U8Dke1S09nqmlANbO2q2S7V+WcD5yNdwX8KQD8QKoAw3PJNBfUrSdPdZ2d/kW0wZ1/aRMDHMnpho2AI/wCK3dApSlBp+rtCF9YzW3Ad0PhMc+SUcxyDHIIYA/yro6G1v5uwidifHQeDdK31rPEAkqtx33c/zrf1BaODputyWfPyuoB7m1GQQlxHzcRhRyAykNuPGVwPWgvaUpQKUpQKUpQKUpQKUpQRPxNtDcixsQVdZ7yL5mAsqmS2iDTTHkhtq7FyV9SB6gG1A4qLu0M/UkKsDstLN5kZOR4ly/gmOUngeRSygYJwxzjirWgUpWr6k6lt9Pt2ubpwka8Ad3dj2jRfzMcHj7EnABIDK1TVIrWF7idxFDGN0jt2A/8AJJwABySQBUDBoFzrd0t1qMZg0uIh7KxYjfMSMrcXKgnHB+g9u3bcXy+mdJvNRlXUNVHhxK5fT9PKgLFwAlxN+/LjOA30kkjGQBe0HzHGFAVQFUAAADAAHAAHoK+qUoFKUoFKUoNB1H0PZ3/mmj2zD6LiI+FcIcYysi89gODkVpv6U1PTPJcQPqlmvEdxb4N6iDt48Jx4re7ofykkZNXFKDXaD1FbX0IntJVmiJIyMggg4KsrAMp+xA4IPYitjUlrXw4glmN3aO+nX38Rb+UPyWxLF9EilyGbIy20ZNYcPWV1p5aLWIW8JSBHqUEbNbuuAN86LkwtuIHsS3HAzQXNSfxH04m0+diIS5sT81C/bKxAtNAxA3GN49wKAjcQuTiqa0vI5kEkTpLGfpdGDof0YcGvq4kVUZnIVACXY4ChQMkkn0xQdenX6XEMc8R3RyIskZwRlXAZTg8jgjisipD4S2jRaLaKylCVdwDjlZJHkRuPQqyn35qvoFKUoFKUoFKUoFKUoJDoxzPfaneCRmjadLaJGBBT5RNsgHP0mSSQjH3PrxX1530lr0OnXl5pt66wTSXMlzbu/khnS5ZSqxs2MsrHaR7g4zg42/VPxCitXS2tU+fv5GCx2sTjIzyXlcAiNQvPP69gSAzOtOs4dMgEjgyzSHZa26ftZpDgBFABOORk44yPUgHV6T0hJdzRajq4DXKea1tFObe1HcDH9pLnBLnjIGPpBrK0LogLcjUb5/mdRK43f/XgBz+FbIfpUA43HzHzHjcaq6BSlKBSlKBSlKBSlKBSlKBXBGa5pQRN78OTBcG70iYafMw2zRbA9nKOfM0XG1xngr7duTnnVeldQv0W2v7i1+TJU3KW8UscsoUhwu93bYCyjOPQmrWlB1WtqkUaxRqEjRQkajhVVRtVQPYAAV20pQKUpQKUpQKUpQKUpQa7WenbW8XbdW8U4wyjegZlDfVsb6kPA5Ug8D2r60vQra1BFtbw24bG/wAKNI923ON20DOMnv7muaUGdSlKBSlKBSlKBSlKBSlKBSlKBSlKBSlKBSlKBSl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71796" y="8883188"/>
            <a:ext cx="21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Ecole de Crevette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5122" name="Picture 2" descr="http://www.321coloriage.com/images/coloriage-chien-2/coloriage-chie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176" y="611560"/>
            <a:ext cx="1058638" cy="14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12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05055"/>
            <a:ext cx="6192688" cy="8329049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16632" y="179512"/>
            <a:ext cx="6561112" cy="8712968"/>
          </a:xfrm>
          <a:prstGeom prst="round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1800" y="1166995"/>
            <a:ext cx="5939446" cy="92486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fr-FR" sz="9600" dirty="0">
                <a:latin typeface="iarnold" panose="02000000000000000000" pitchFamily="2" charset="0"/>
                <a:cs typeface="Agent Orange" panose="00000400000000000000" pitchFamily="2" charset="0"/>
              </a:rPr>
              <a:t>R</a:t>
            </a:r>
            <a:r>
              <a:rPr lang="fr-FR" sz="4800" dirty="0" smtClean="0">
                <a:latin typeface="+mj-lt"/>
              </a:rPr>
              <a:t>_______________</a:t>
            </a:r>
            <a:endParaRPr lang="fr-FR" sz="4800" dirty="0" smtClean="0"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iarnold" panose="02000000000000000000" pitchFamily="2" charset="0"/>
                <a:cs typeface="Agent Orange" panose="00000400000000000000" pitchFamily="2" charset="0"/>
              </a:rPr>
              <a:t>O</a:t>
            </a:r>
            <a:r>
              <a:rPr lang="fr-FR" sz="4800" dirty="0" smtClean="0">
                <a:solidFill>
                  <a:prstClr val="black"/>
                </a:solidFill>
              </a:rPr>
              <a:t>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iarnold" panose="02000000000000000000" pitchFamily="2" charset="0"/>
                <a:cs typeface="Agent Orange" panose="00000400000000000000" pitchFamily="2" charset="0"/>
              </a:rPr>
              <a:t>B</a:t>
            </a:r>
            <a:r>
              <a:rPr lang="fr-FR" sz="4800" dirty="0" smtClean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 smtClean="0">
                <a:latin typeface="iarnold" panose="02000000000000000000" pitchFamily="2" charset="0"/>
                <a:cs typeface="Agent Orange" panose="00000400000000000000" pitchFamily="2" charset="0"/>
              </a:rPr>
              <a:t>I</a:t>
            </a:r>
            <a:r>
              <a:rPr lang="fr-FR" sz="4800" dirty="0" smtClean="0">
                <a:solidFill>
                  <a:prstClr val="black"/>
                </a:solidFill>
              </a:rPr>
              <a:t>_________________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9600" dirty="0">
                <a:latin typeface="iarnold" panose="02000000000000000000" pitchFamily="2" charset="0"/>
                <a:cs typeface="Agent Orange" panose="00000400000000000000" pitchFamily="2" charset="0"/>
              </a:rPr>
              <a:t>N</a:t>
            </a:r>
            <a:r>
              <a:rPr lang="fr-FR" sz="4800" dirty="0" smtClean="0">
                <a:solidFill>
                  <a:prstClr val="black"/>
                </a:solidFill>
              </a:rPr>
              <a:t>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defTabSz="360000"/>
            <a:endParaRPr lang="fr-FR" sz="11500" dirty="0">
              <a:latin typeface="Caricature" pitchFamily="2" charset="0"/>
            </a:endParaRPr>
          </a:p>
        </p:txBody>
      </p:sp>
      <p:sp>
        <p:nvSpPr>
          <p:cNvPr id="2" name="AutoShape 2" descr="data:image/jpeg;base64,/9j/4AAQSkZJRgABAQAAAQABAAD/2wCEAAkGBhEQDxQQEBISEBAVFxYVDxIUFRUSERUVFRcXFBUQFhYZGyYgGRolGhgWHzIgJScpLCwtFR4xNTw2NSYrLCkBCQoKBQUFDQUFDSkYEhgpKSkpKSkpKSkpKSkpKSkpKSkpKSkpKSkpKSkpKSkpKSkpKSkpKSkpKSkpKSkpKSkpKf/AABEIAOQA3QMBIgACEQEDEQH/xAAbAAEBAAIDAQAAAAAAAAAAAAAABgQFAQMHAv/EADwQAAIBAwMCBAQDBAoCAwAAAAECAwAEEQUSIQYxEyJBUQcUMmEjQnEzUlSBFSRDU2KRk6Gx0cHwJUSk/8QAFAEBAAAAAAAAAAAAAAAAAAAAAP/EABQRAQAAAAAAAAAAAAAAAAAAAAD/2gAMAwEAAhEDEQA/APcaUpQKUpQKUpQKUpQKUpQKUpQK0GvdeafYuI7q6iikP5OXcdjllQEqOR3xmsH4ia9NBBHbWozdXj/LwsG2mLeDuuOPN5RzkcA4z7HYdOdFWdhF4cEKksAJpXAeWUjPmkYjzHJPHYZ44oNvaXkcyCSJ0ljOdrowdDg4OGBweQR/Ku6vPvkk0XUofABi0y9Zo5o8kww3bEtE6Dnw1fJTauB5R2AFeg0ClKUClKUClKUClKUClKUClKUClKUClKUClKUClKUClKUClK655lRGdjhVBZj7ADJP+VBDD+udSh0/Z6fbsrOuGVpZ8qYXP5WVcnHPbnFXtRnwvtg1vNfFfxLyeWbxDgGSLcRAcD6Rs9ODyc96s6DUdWaAt/ZS2zHaXX8N+xSRTujcHuMMB25xmsHoLqJry0xP5buBjDeJwGEicFtuSQGxkZxmqWvPtQkfTdejlC/1PUdsMgVVAW6XOxzgjlgTliCeD7cB6DSlKBSlKBSlKBSlKBSlKBSlKBSlKBSlKBSlKBSlKBSlKBUl8U79otJnEbOksuyGJkIB3yuFAJJGFPIJ9jVbUJ1FObjX7Cz2nw4I5LxyPMC2HiRXXGAARkMectgYoK7RbAW9tDCFRBHGi7U+gEAAhc84znvWbSlArR9ZaB87ZSQrxKMSWzfuTx+aJ+4Bw3vxzzW8pQaHonqP5+ySZl2TAtHcp6pNGdrr/mM/owrfVDGP+jdb3fTZ6lw2cBUvkHkAPAHiIG45LMDVzQKUpQKUpQKUpQKUpQKUpQKUpQKUpQKUpQKUpQKUpQDUL8PoRPe6nqXJ8a48CB1/YSQWyrGkkZ53EkMCwJGVOMc1R9XawLSwuLkuIzHE5R8Zw5G2Pgg5JcqMfeunobQjY6bbWrAB0jHi4JYeI5LyEH23s1BvaUpQKUpQS/xG6YbUNPeOIlbmMia0ZThhNGCUAORjOSufTdn0rK6F6j/pDTre7I2tIp8QYwN6MY3wMnC7lJHPYit9UPpC/wBHa1Na9rbUA11bey3MYAuYR3LFl2y5JUDGAKC4pSlApSlApSlApSlApSlApSlApSlApSlApSlApSp/qjra209VEhaWeQlbe2hUyTyuPyKo7c4GTxzQaj4jSLcS2Ol+Lse5uA8qY3K9vbo8skbjP0swQY9efY1biororQLiSZ9V1NEW9lUJbw4BNpACxEQb95txLHvzj1Iq1oFKUoFKVrdf0+aeAx29w1pLkFZVVXwRyFKt3UnGe3FBsq0PWnT73lsBCypdQyJPZyPkos0Ryu4DupG5TnIw2cHFaZOrrrTnii1lYjHM+2O+gDLbIxHEM6tyhyOH+khvTaTVsDnkcig0PRvWEOpW/iJ5JkOy6gb9pDKOGRhxxkHBxzj0IIG/qT13oBJblr6zmksb4rtaWLHhy45AnjIw44HseB7CsT5PqP8AidL/ANGf/ugt6VEfJ9R/xOl/6M//AHT5PqP+J0v/AEZ/+6C3pUR8n1H/ABOl/wCjP/3T5PqP+J0v/Rn/AO6C3pUUlr1ECCbjS2HqPCuBn7ZB4rsng6gL7kl0tE4whS4f9ctkHmgsaVI393rscZaODT52H9mssyMf0LgL/mRWV0v1kLszRTQvZ3duVW5gkIIBdcq8bjh0OGwR6DPqKCkpUBe9b3l9dtaaKkMkcflu76UM0CMcDbDtIEjqDu9Qce3Jyo+j9TmDJeavL4fBQ2cUdpLuBz5pMMdv2GM/7UFpmsDUOobS3YJcXMEDEZCyyxxsR23YYg4yDz9qnYvhdbMCLu41C/GcoLm7lIQ+pURlOT981sNM+HmmW5Jjs4Sx3ZeQGeTDLsZd8pZtpXIxnGCfeg1158YNIjZk+a8VxkBYo5ZdzDI2qyoVJJ4HOORziuqL4lSzZS20nU2nwTGJ4ktYSR+9K74Uf5n2q2SMKAqgBQMADgADgAD0FfVBB/011FONsenWlkw58S5uhcIR22BYfMG5ByeMA+4rt/oTXbmMfMahbWLhjgWduZQy4GCzzNnvngAfqfS3pQeYdW6DHY2/zN/q+rSSnCIkE4g8aT8scUKJgE/qfcmsTpb4a3TL4oKaPHIF3JCPH1F0IIcy3UnMUpBPMYH1nIyMV6hd6fDIySSxxu0RLRO6qzRnHLKxHlOB3HtUZc9b315I8eiW0U0URG+8ui6W0hyymOALgyYK/WDjg8cgkLaxtfCiSLc8mxVTfI2+RtoA3O35mOMk+prvqAXra/08B9ct4Y7d2Crc2e+SOJicfjqzFgpzwwz2xjkVfigUpWv6g1dbS0numwRFG8mCwTcVUlUyexY4UfcigwOpur47MrEsUt3dyAmG2gG6QjO3xHPaOPcQC5459cGtLH1/eW/n1TS5rOD+/hkS9RAASzSrF5kUAfVg1l/DjRJI7b5y6kaa9vBHNcOyBGQFBstwMZCoDjHvmqx0DAqwBBGCDyCD3BFBgOltqFpg7Lm1nT9UdT/wc/zBHuKzoIFRVRFCIoCoqgKqqBgKAOAAOMVCaDCdK1U6cmwWN2stxZIoO6GWMJ40RP7hGWHt2GKvqBSlKBSlKBSlKBSlcE470HNeO610fF1Pfz3Mc5itrYJaQzIolWd13yysMlSApkVQeQ3cGqq7lfXN8EEjw6UMpNcxHbLdMMZhgZl4hByGfB34KjjJNdpelxWsKQW6LFDGNsaL2A/8knkk8kkk0EV8EplGkrbFTHcW8ksd1Gy7HWQyNIMg8/QyjP8AhI9Kv6l+p+jGuJku7SdrO9jx+IoLRzKoO2KePIDrknnuAT9sYOm9eS28otdYiFrNlViukDtY3BOBlZCv4ZyfpbtkUFtSlKBSlKBSlKCF+LGoyfLQ6fAQLi+lECgjgxceN5uy8Ec9+TjntX6TpUVrAlvAgjhjG2NAScD9SSSfXJ9682+Nt3NDNpc9tE0s8dw7RgIXBIVCY8DklgO3+E+1ek6VqcdzBHcQsHjkUMhBB4Ppx6jsfuDQd13apLG0ciq8bgq6MMqwPBUipH4cXLxLcaZM5eWylMcRc5me2cb4JW+2CVGPRAKqNV1WG1he4uHEUKDLu3YDt6ck5wABySa8o+DOpy3Wq6ldTI8ZnWKVEcsSI3ZmjClgMrsxg4xjGKD2Kob41tjQrk+xgP8A+iKrmtF1zoPz2m3FsAS7xkxAELmVMSRAk8Y3quc+maDs6Q6hW/soroDYzriVMEFJV8skeDzwwI+4wa3NeVaDoVxcQR6ro9ytvdXDeJqNvN4nyUk+Cs/kwWQiTeeM59McVtxonUFx+FdXtnawn65LJJfmePyKZAAuf3u4xQT/AF/rpfqHTFtmYi3njhupUOUV7pwDasR2YxxuSPY/avXRXmCdLWsOp2Wl2qlo4C2o3rk5nMq5S3eWT82WZvIPTB7d/UKBSlKBSlKBSlddzcpGjSSMqIoLO7EKqqBksSeAAPWg4urpIkaSRlSNAWd2OFVVGSxJ7ACvOra5ueoJ9y+La6GmR6xy37diDjkQ4yO/P6nyZF5plxr0kbSE2+iA7xFlkub7bgpI4x+HATyATuIGcDKlb+CBUVURQiKAqKowqqBgKAOwA9KDi3t1jRURQiKAqKowoA4AAHYV2UpQK6byzjmjaKVFkjcFXRhlWU8EEV3UoPPJOmL7R2MuklruzYoH02V2JjXPme2ld+DyfKffPOABR9Ldc2mohhAzJNHnxreVfDuI8MV86ZPqPQnGRnk4qgrQ9R9HQ3hEoZ7a7XHhXcBCXCjnKbvzIQWBU5HPvQb6lQx6yudOkWHV0VoCPJqUKsIOAB/WI+fCYtjsdpLDFWltcpKiyRsskbAMjqQysD2YEcEUHbSlKCO+JenSG3ivIUEs1lKtwqHed6AESxhF+ole2e2P1ziRdG+IFvNGv305J1DNFHHFcWZBGS6wE7EkyACVP5T7k1dsoIweQe4qDsOkL3Sp5G0sxT2MjbzYzO0ZiY5LGCTDAA8eUj1+2aDsX4cCVhPrF7LqXh4ZEcLbWabPMJGhjO1mGXBZjghiCK4+HqfM3V9qg/ZzSeBZleInt7byLKoPPLbh6Dy8Cvq8sdV1NWgnWPTbKVfP4chkvsEDMBONiZJOSM8Ar65qxsrOOGNYokWONAFRFGFUDgACg76VFTdd3TtK9np73VrDK0UkiyossjLkN4MWOQrYBJI+2cHG96Z6oh1CHxItyOp2zwyDZPC/93IndT/zQTWoaNdaVdy32nQm6trmQSajabiZkbzF7m2BYAs2eUOSSFA4Pl7D8SJ5cR2uk6m0zcL8xD8rAOPqeViQB2q5rA1TXra12fMzRQeI22PxGCBmxnAJ/wDeR70Gv6V6ZNr4s0zia9uWD3kqgqhZQVSONPyoinaPU9z9t/XCsCMg5B7H0/WtT1D1XaWCB7qZYgxVVXlpGLHA2ooLEd+w9DQbelcA5rmgUpWDrOsw2cD3Ny4ihQZZj/soHqxPAA5JNBzrOsw2cD3Fw4ihQZZj/soHckngAckmpLSo59b2XF5C1rpysHt7NjmS5ZWzHPc8DEYwCIuQTycgLnXaNo0+uzpqOooYtPjO7TbBv7T2urgdjkdl7Y/w/X6XQKUpQKUpQKUpQKUpQfEsSupVgGU8EEAgj2IPeoyTo+40+R7jR2XY7F57CZiLdudx+XYD8F/qHqvm7YAq2pQTfS3W8V6WhdHtL2NVNxaTDbIm7sVJA3r28w9GXOM4qkrS9Q9H2l+AZ4h4qfsZ0/DuIiMlWjlXzDBJYDkZ5xWj6V1+5gvJNK1SaKSfAksJxtRrmElgwZAMCRdvI7nkjIXcQtqUzTNApUXP1ZLd6sljp8i+HbZk1SUx+InoqWaPnAcksT7bfXaym0oMHR9GhtIvChXapZ5GJO5meRi7uxPckn/gelfK6DALs3qrtuDH4UjAkB1yrLvHZiuMAnkAkVsKUCsPVdIguomhuI0mjYEFWGe4xkHuD9xg1mUoPJOsOlJdIsUGmX97GzyxxQ2xdJBI8pChI8qCpCgnAPp+tWPS3w4s7Ha+03NyB5rmc+JLngnbnhBkZAHbPesA/wDy2qKRzY6bJnOdyT3m3KshXj8EHnJPLYx61c0ClKUA1AdLodZuH1G5CSWCO6aTDnKHazRveSxkfWcYUN9I3cchjZ6wJflpvl+J/Dk8Dt+02nZ9XH1Y78Vpfho0Z0eyMWwjwI9+zGPE2jxM4/Nv3Z9c5zzQU1KUoFKUoFKUoFKUoFKUoFKUoFQfxghaOzivo/K9ncRStIvEwhY+HKkZ4+rcuVyAQOavKg/jNcEaYsGBtubiC3dvVVZt5cemfIBzxzQbLWOhobyX5uO5vbKaRVEj2s5i8RQPIHUgjgH0ArQ9fdD6jJp7R2mo3k7KPNBIYVM0e0q0XiRRIxJB7MSG9eea9Egi2IqjkKAB78DFdlBKfD7UrB7YR2USWbgZntCBHcRsAqlpVPmY42+c/UCKq6m+o+hbe8lW5DSWt4gIjurdtkwB4KtxhxjIwQcBjjvWtF5rdkrGaKHVowMhoP6tcg9iPCIKuPXg55P2oLalQOn/ABgt2jLXFre27h3jZPBaYBo8bhuQdxuGQcHn9DXbP8RLiUqLDS7u4VxiOeVTbwhzkZbcM7Bjk8fb0yFzUJq/VB1KSbS9NLEjyXl8P2ECN9axspy82MqAMAHJzwan+ubPVXtHnvrsWiHMdvZWJPiSzOQkEbStjeCw3Ee2f5W/QPRkWlWSW6AGU4a5kHeSTHJ59B2A9h9zQbHpzp2DT7ZLa2TZGv8ANmY/VI59WPv/AJcACtnSlApSlANRPRs4sr660l9qjc15p4VQifLzMS0KKBgeHJuHfndwABVtUP8AEWJrWS21aFfxLeQRXRAGDaSnEniEc7UbDDHbJNBcUr5jkDAMpBUjII5BB5BB9q+qBSlKBSlKBSlKBSlKBSlKBUL1Mpude062H026TXkqvzG4O2CPauDmRWywJxjPHNXVR3TjNNrWpTMEeOEW1rbSAISmI2muIQw5+uRSfuAPy4AWNKUoFKUoPPuowuj6impIrC0um8HUwviPiQ8w3e0HA5ypP3GBljXoFY2qabHcwSW8w3RSqySAEqSrDBGRyKhbOx1nR4xBboms2i+WANJ8teRZJwrM25XjUDHv5h2AxQbLrlfHvNNsSjskk7XEjp3QWib1yMfSZHQE/wAu5GLKpXpzpq4+ZOoajJHJelPBiSDcLeCHO4ou7l2ZuSzfYDiqqgUpSgUpSgVjalp8dxDJBKoaORWRwcHIYYPf1rJpQR/wyv3NrJaTPuns5pLdwTucIpzEXbsxKY8w74981YVA9RhrHW7W/wAlba5UWd0QuR4mSYHcnhVyQMjB8vrmr6gUpSgUpSgUpSgUpSgUpSg4NRfwnQvYveuCst7PNcyJ2RSXMahMjO0oinJznOa2PxI1RbbSLyR2KZgkjRhnPiSqY4wMcjzsvPp3rP6V0k2ljb2zMHMUSIWAIBKqBkA0G1pSlApSsfUNRit4mmnkSKJeXdyFUZOBkn7kD+dB2zzqis7sqIoLOzEKqqBksSeAAOc1EXOuXWrOItLk8CwB23WoAed8qd0VoGHcdjJjyk8fSc49/Zz6+Uwxg0QPlh5lnvgp+r/BASOM8tjdj6cXlnaJDGsUSrHGgCoijCqo4AAoJWL4ZwMm26utQvSGDoZruYbSowu1Y2Vcjk7sZ5PNYjdNapYHxLC8k1CM5MltqEhdz7eFOBlTjAweD3q7pQSeifEa3mk+XuEksLv+4uRsJOCcRv8AS/GDx+8KrK1XUPS9pqEXhXcKTLztJHnQnuyN3U8Dke1S09nqmlANbO2q2S7V+WcD5yNdwX8KQD8QKoAw3PJNBfUrSdPdZ2d/kW0wZ1/aRMDHMnpho2AI/wCK3dApSlBp+rtCF9YzW3Ad0PhMc+SUcxyDHIIYA/yro6G1v5uwidifHQeDdK31rPEAkqtx33c/zrf1BaODputyWfPyuoB7m1GQQlxHzcRhRyAykNuPGVwPWgvaUpQKUpQKUpQKUpQKUpQRPxNtDcixsQVdZ7yL5mAsqmS2iDTTHkhtq7FyV9SB6gG1A4qLu0M/UkKsDstLN5kZOR4ly/gmOUngeRSygYJwxzjirWgUpWr6k6lt9Pt2ubpwka8Ad3dj2jRfzMcHj7EnABIDK1TVIrWF7idxFDGN0jt2A/8AJJwABySQBUDBoFzrd0t1qMZg0uIh7KxYjfMSMrcXKgnHB+g9u3bcXy+mdJvNRlXUNVHhxK5fT9PKgLFwAlxN+/LjOA30kkjGQBe0HzHGFAVQFUAAADAAHAAHoK+qUoFKUoFKUoNB1H0PZ3/mmj2zD6LiI+FcIcYysi89gODkVpv6U1PTPJcQPqlmvEdxb4N6iDt48Jx4re7ofykkZNXFKDXaD1FbX0IntJVmiJIyMggg4KsrAMp+xA4IPYitjUlrXw4glmN3aO+nX38Rb+UPyWxLF9EilyGbIy20ZNYcPWV1p5aLWIW8JSBHqUEbNbuuAN86LkwtuIHsS3HAzQXNSfxH04m0+diIS5sT81C/bKxAtNAxA3GN49wKAjcQuTiqa0vI5kEkTpLGfpdGDof0YcGvq4kVUZnIVACXY4ChQMkkn0xQdenX6XEMc8R3RyIskZwRlXAZTg8jgjisipD4S2jRaLaKylCVdwDjlZJHkRuPQqyn35qvoFKUoFKUoFKUoFKUoJDoxzPfaneCRmjadLaJGBBT5RNsgHP0mSSQjH3PrxX1530lr0OnXl5pt66wTSXMlzbu/khnS5ZSqxs2MsrHaR7g4zg42/VPxCitXS2tU+fv5GCx2sTjIzyXlcAiNQvPP69gSAzOtOs4dMgEjgyzSHZa26ftZpDgBFABOORk44yPUgHV6T0hJdzRajq4DXKea1tFObe1HcDH9pLnBLnjIGPpBrK0LogLcjUb5/mdRK43f/XgBz+FbIfpUA43HzHzHjcaq6BSlKBSlKBSlKBSlKBSlKBXBGa5pQRN78OTBcG70iYafMw2zRbA9nKOfM0XG1xngr7duTnnVeldQv0W2v7i1+TJU3KW8UscsoUhwu93bYCyjOPQmrWlB1WtqkUaxRqEjRQkajhVVRtVQPYAAV20pQKUpQKUpQKUpQKUpQa7WenbW8XbdW8U4wyjegZlDfVsb6kPA5Ug8D2r60vQra1BFtbw24bG/wAKNI923ON20DOMnv7muaUGdSlKBSlKBSlKBSlKBSlKBSlKBSlKBSlKBSlKBSl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71796" y="8883188"/>
            <a:ext cx="21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Ecole de Crevette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" name="AutoShape 4" descr="data:image/jpeg;base64,/9j/4AAQSkZJRgABAQAAAQABAAD/2wCEAAkGBhISERQUERIWFRUVFhYTFhUSFhYUFxcUFxgWFBYYFxkYGyoeGhkjGxkYHzIgIycpLCwtFx49NTAqNSYrLCkBCQoKBQUFDQUFDSkYEhgpKSkpKSkpKSkpKSkpKSkpKSkpKSkpKSkpKSkpKSkpKSkpKSkpKSkpKSkpKSkpKSkpKf/AABEIAQsAvQMBIgACEQEDEQH/xAAcAAEAAwEBAQEBAAAAAAAAAAAABQYHBAMCAQj/xABFEAACAQMCBAQCBwUECQQDAAABAgMABBESIQUGEzEHQVFhInEUIzJCUoGRCGKCobFTcpKiFSQzQ2Nzk8Hws8LR4TSDo//EABQBAQAAAAAAAAAAAAAAAAAAAAD/xAAUEQEAAAAAAAAAAAAAAAAAAAAA/9oADAMBAAIRAxEAPwDcaUpQfLyBd2IHzOK/VYHcHPyrBeKWEnG+OT27SlYoTKqkDWESIiM6VJxlnPf388Cvy65K4jwyUizu3TLYTWegkx8gpLNCzH8EhRj5A0G+UrGuB+Nk8EnQ4rbsCNmdUMci+7xHYj3XHsDWt8N4nFcRrLBIskbDKshyD/8AB9juKDqpSlApSlApSlApSlApSlApSlApSlApSlApSlApSvOeXSrMeygt+gzQYt4LsX4rev6pITjtl51b/sa2i6tUkRkkRXRhpZXAZWB7gg7EVjf7P0Yaa8fG+iED5M0hP81FalzBw+4kVTbXZtyuS3wRurj0YspK49R+hoKtzHylbhBFeKZLQnTFcE5msmbYKZDkmAnGC2dJwGyuCufxve8t3mDmW2kOdtkmQdyPwTLkf/YOa0fhXNjtKbaYw3DEEGNXiLuvZjGwIinXB3UiJwO6HIz0W3BopRccLu16sUapLAWJ1i3k1qgDZzridXQMN9OjPc5Cf5f5hgvYFmt31IdiOzK3mrj7rD0/TIINd0tyi/aZV/vED+tYvd+B99FKwsrxRE3m7yxPjyDCMEPscZ2+Qr5T9n24Y/W3sfviN3Of4mH/AIKDaorhG+yyt/dIP9K9Kw0/s/3S5Md3DkdjokT+YzivpeUeZLLe3naVRvhJhIu37k+P5Cg3ClYpB4z8QtGCcRs8/wAL28h9xkFG/IAe9d3Fv2gYtA+i2rmQjf6QVVFPl9gkt+q/Og1wmqnx7xS4dakq04kcfcgHVbPoSPhB9iRWbLwvj/Gt5nMFu2+HBgjI77Rr8cg92296keX/AA4tFYrbx/6QkUkNPOTFZRsNtIC5MzDzVdQz3K0HpJ433VwxXh/D2cjzbXM2PdIht/iNcV5zzzEqtM0CpHFvIBEhCgYz1BrMi+p7Y+VaTa8lgqFuZmkX+xhH0W2HsIoiCw9nZqhvE/o2PCJkt4ki6xSECJFQHWfizpA+4H3oJ7kXmn/SFlHcFNDEsjqNxrQ4JXO+k99+2farBVQ8JuHmHhNsCN3DTH/9js6/5StW+gUpSgUpSgUpSgV43sZaNwO5VgPmQRXtSgxv9nqQD6Yp+1i3bHsOqD/Mj9avHOXBZJA0stxKbeJNQtLeFHaVx2Daw4lycYUpgd/LNZbacUXg3HZviDQF2WTQc6Y5SJBkDs0Zxkd8A+tb4jhgCCCCMgjcEHsQfSgpHIYmkkmFyjjo9PSkq22IndRIEBjjDGQIUYkkfbHwjyneJ2UgvrSaNcrpngmIxtG6iVCflJGo/j967eE8K6HV+LV1ZpJicYxrxt3OcAAZ9hXfQKUpQKUpQeF5YxyoUlRZEPdXUMp+YO1QfCfDzh1tIZYbVA+chm1PpP7gckJ/DirHXncRlkZVYqSCAwwSpIwGAO2R33oK3cluITSQgstpC3TmZSVNzKPtQgjcRJ2cj7R+HYK2fXifH0hYWtqpEygaY1t3ZOmB2j3jjOMjs4A39MVL8I4WltDHDH9mNdIzuSe7Mx82Y5YnzJNUfmazvJ2uINJnFu8c0Rjk+jz6H+IDYhH3WRNXwsuhSNTUE/w654l1EDxKYyfjMvTicDzKCKSQEjvpPf8AEKo/7QF2SlnAPvvI+B3yAsabef22rVOHWrRxqjSPKRtrl06yPLUVABIG2cb433rJOdALzmSztwNSw9PWNsbFrl8/whRQa7Y2oiiSNeyIqD5KAo/pXvSlApSlApSlApSlAqheK/iB9AgEUBH0mYHSe/TTsZCPXOy588n7uDeppQqlmOAoLEnyA3Jr+f8AlieTivHhOUV1EhmZZMlUgj2jyBj4h8GPLUckEZoLf4b+FSLE1xxGMSyzrtFKNXTVtyzat+q3fPdfmTWjcE4QlrAkEbMUjyE6h1ELkkLnG4UHSM74A713UoFeN3exxKXldY0HdpGCKM9sljivUmqPdeL/AAwNoLSsyndRbyZQjY6gyggg/pQWq147bysFimjcsCV0MGDadm0sNiV2yAcjIz3Fd9V7hEthfEXNsyuwZSWQsjB01aeouxzpZh8Q+yzDsasNApSuLi5uOn/qwj1+suSAME7KCNTZwMFlG+c7YIdtKguXri8DMl6o1EB0eMApgYDKWB2bJBwVHngtg4naBXLDw1FmkmGdUqxo2TkYj16cDy+21dVcvFOIdGJpOnJJp7JChkdiTgBVH9TgDzIFB8cZ4vHawSTzNpSNSzHz9AB6sTgAeZIrK/B6wlu7674nMNmZ0TzGtyGbT7ImlM/vexqreIvOF1eXKQ3cclnArKekysWCscGVwca205wBsNwN8mt65f4bDBbRRW2OkqDQQc6gd9WfMtnUT55oJClKUClKUClKUClKUFa8Sb0xcKvGHcxFP+oRF/7qpvgHw6NIJ5iV6srlQMjV0oguSB3xrc5PsKs/i4hPCLrHpEfyE0RP9KqX7P3Dl6d1OR8RdIQfRVXWcH3LDP8AdFBrtKi+JcZgUmJpGDkYIhDvIuRsfq1JU7jBPqKixdYGUuL/AL7A2hbvt9+2zgd+9BaKwvi961tZXMsYbqSXt9DdmN2iKSOW6DFo8MVUbhSdJMjZ3II0ZuYJ03M6EDyubO6tdh3+tOV/PTUPfQxXErTL1bebAV7jhU6XKso2AmiUa2x2yYiRtvtigrfhLwyW1ntXOpTeLda422zDEImikKnt8ZcA+Yb3raqoPLfJskXEBetdvdQtasqyzsNasWQgDGAE06jsB55qdk58s131SlP7Zbe4aH/qiPQR7g496Cw1kHiH4qXUcskdhpWOF+lJOVDky/eVQwICqcKTg7kdsjOk8W48sdm9zADOAmqMQ5k6jHZAujOQWI3HYZ9Kx2x4d/qDWvEba8tpWkaRbmKCSRXDMrlZlT7Q1DOlvYggigkOFeIvFo47aRulex3bdGPbous4OkxsVUDOd84II3yK2WEtpGsANgagpyAcb4JAyM+1ZlyNyi+LVNEq21rK91ruY+jJPcMpRNEOS0caKc5Y/EQNq1CgUpSgp3idyfFfWhJKrNFloXYgfEf92SfJ9hj10nywYfwO5jM9k1u5y1sQFJ84XyyfoQy/ILV15n4WlzZzwuAQ8bjfybBKt8wwB/Ksh/Z91fSrk+XRTPpkvlc/lq/nQblSlKBSlKBSlKBSlKCC554c0/DruJRlmhfSBuSwGpQPckAVjXgnxh04isPUYRyJKRHqwhk0qwYrnBOlCM+3zr+gqwPn7l2XhHEo763XMDTCVQNgsmdUkRI7Bhqx7Ej7tBvMzlVYhSxAJCrjLEDsNRAye25A96i+neSblooAeyhTO4+bEqoPtpb5moLw38Q14lG6yBUuIySyLnDRk/C6gnOBkKfQ+moVdKCMPCZPO7n+QFuB/KHP86hLTitp9PNuXmuLiLG8kHUEJYbHqrECmQe+dO/erdULxDhbRzC5to1aQBlljGlDMjaTkMduqpUYLbEZBIyCofFzwV7m3kjlkkVnUREsI9J6bsRJ01JXTJsSpO6kAgb1BQ8w3sXVssrPfCXELSIYkNuyCTryCPYRqdce25ZVHc1JHxDtuoYRHcG4Az9HFvJ1MYzncaMfvase9Uzl/nWdeK3U99byQQPotS7ISlu0fxxLLIBpGRISTnALr5UF45ctJ4Op1Y0UzTdQRQOGSIdNRK41hTpaQFtKg4MnqSa+ZuNz68FWhBJ0j6O8zlR55STGfXCnGakeI3dmYzJO8HTKFS8jJpKNgsuonGk6Rt54HpVbis5+IXQnViLEYAiuY1YTY7yRoyao0PkxYMSc9gAwSQ4igyZL+aL/AJsMduo7+c0HsfOuyG2kcaob9nGPNLeRc9/uIu3519NwyaHe2kLL/Y3DMy/JJTl0Pz1r6Ad65rFrO6dlaBY7hBl45EVJkB+8rL9pCfvoxU+udqCTtEuQ+JGidMfaVWjcHy+EswYe+V+Vd1RR4TKn+wuHHok/16fqxEv+f8qlBQUbxkvJYuHdSGVo2EqKShI1K6vGysOxGGzg+g8xmoTwA4UUtbicj/ayCNf7sS9/8TsP4agvFrmae4un4YqBsXELRlftHVAgWPt+N2Ofcela7yvwJbO0ht136aAEj7znd2/NiT+dBK0pSgUpSgUpSgUpSgVzcR4dFPE0UyK8bjDKwyCP+x8wRuDXTUFzvzILGymn21AaYwfOVvhQfLO59gaDBucOEpwviITh9y7Om40/7SJm7Rlhs5IPbHYgEHNbZyXxjiEkcY4ha9N3UkSJjy8po+8TkbjGR3zpO1ZR4SPK940i2f0qXVqa4mk0JCGJLufgbMrHOPPvgAajX9A0CuLil9JEoZIHmGfiEZQOFxnIVyNXyBz6ZrtpQU3mLg6cSjhubCZUubeQtFKQRhgcPDMuNS+hUjIOcjcgx01hxy7RoJhaWkb7TTQFnkdSNLaFzgEjbJI2xvU7x7w8s7qQysJIpjs0ttI0LsO3xY2Y42yRn3qOi8MjnTJxK/kh/sWnIBHfDOuGI+WKCV4HyFw+1VVitotSY+sdFeUn8RcjOflgDyAqxVAWvIfD49JjtY1ZSGDjPUBBBB6mdfl671P0CuK/4RHM0bODribXG6koyn7w1LvpYbFexHeu2lAqH5n5pgsIDLcNjyVBjXI34UHmf5DzqYrMfGTkqOdIrlBpl60UEjd9UcrLEpYfusVxjyJoOPwq4C95dTcWulwXdugvlk5VnHqFXEan2Y+QNa1WG8K5k4lwFxBexNLa6tKEHIA/4Eh29+m2P4d613l7me2vY+pbShxtqXs6H0dTup/8GaCVpSlApSlApSlApSlArJvHOaSZ7Gyi3aaQvp7AtlYo8+2XetZrB/HyQ/T4NzgWwPyzJLn+g/Sg1XkWzs4Lf6PZyJJ0TpmdCDqmIyxYjbUfTOwAHlVjqteHXBVtuG2yBQGaNZXwMZkkAds/LIX5KPSrLQKUpQKUpQKUpQKUpQKgOeLVpbTpopYvPajCgnA+kwsxOOyhQST5YqfpQeN3ZpKjRyorowwyuAykehB71mXHPB14ZPpPB52glXcRMx0/JX7gfutqB9hWp0oMx5b8V3jmFpxiI28wwBKRpQ+hcdlB/GpKn90VpoNV/nXk2HiNuY5AFkGTFLjLRv8A91PYr5j3AIz/AMO/EJrJ24dxQmPot045JOyY/wB25/BjBV+2COwxQbDSvmOQMAVIIIBBByCDuCCO4r6oFK8by9jiQvK6xoO7OwVR8ydq8OGcZt7lS1vNHKAcExOrgH0ODtQdtKUoFYX4/Q4vLZsbNAV3G3wyE/8AvH8q3Ssj/aE4cTDazAfYeSIn/mKGX/0z+tBoPJvEJriyhmnVFaVeoEjBCrG28Y3JydODn37VN1FcvXsJiWGJ1YwRwqwU50howUz5brvUrQKUpQKUpQKUpQKUpQKUpQKUpQKrnNnINnxAfXpiQDCzR4WRfbOMMPZgR8qsdKDD7leIctyIVnW4tJGI6THSe2ThDkxtj7y5X18hWv8AA+Ow3dulxC2Y3XO+xUjZlb0KkEH5VXvE3lC1u7VpJ3SGSIfV3DkKFydlc+cZYgY8icjfvl/IfMrQ8L4rBq3WLqRkHOGk/wBXcgjyyY9+29B1T3snMPFVhLOlnHrK6NvgQD49xjqOSvfsG+efnmLg78vX8E9rI7wyBsq+MsqlepE2MBgQwIOBg/Le7eB/DJYeHsZEKiWXrR5xho2jjCsMHscHvXT4v8upc2RkZnBtwzxrGoYvK+mNF9cEnGBucj03C6WN4k0aSxnKSKrqfVWAYH9DXvVD8GONdfhqoT8VuzQn+79tD/hbH8NXygVA888uC+sZoPvFdUZ9JU+JPyJGD7E1PUoMB8POfIuGWd4HXM/WjKxMSpYY0PnbbRpYn3IHnW+RyBgCNwQCD7HcV/PfjPyz9Gv+so+ruQZPQCUYEo/PKt/Ga07wm5jM9lHDLlZoUUYYYMkHaKVc/aXA0kjzU570F4pUfxziZt4uro1IhBl3wVh++4GN9P2iPQN54rvVgRkbg7gig/aUpQKUrnv+IRQRtJNIsaLuWchQPzNB7M4Hcgbgb7bnYCvqqwgkv5YnKNHaQuJk6gKSXEq/7NtBGpIlPxDVhmIXYKPis9ApSlBA8vSsk93buxJSXrx6iSejcZcd/ISiZceQUVPVX78dPiVs4G08U1sx/eTFxF+gE3+KrBQKUpQeV3apKjRyKGR1KMp7FWGCD8xX80808lXFnfmzh1P18CHfHVjZgVVicDIZQDnbKg7DFf03Vb53sPq47tEDy2TG4QEZLRgETIPcx5I/eVPSglOX7FobW3ifGqOGONsdtSoqnH5iu5lB7jO4O/qDkfzr4tLpZI0kQ5R1V1I81YAg/oa8+IxO0UixMFdlZVY7hWIwGwO+O+PagyvwPmH0niKr9gsjD/qTge3b+la7WPeBdoEueIKhLIhjjDEAEhZJgpOPMgZrYaBSlKCkeL/L/wBJ4c7KPrLf69cdyqgiQf4CT81FeXgtxIS8LjXbVC8kJ+WrqL/lcfpV6kjDAhgCCCCDuCDsQax/w4l/0bxe64c5wkpJiJPmoLx/4om391FBsLKCCCMg7EGq1yxxBIF+hyuA8MzW0QY7vFpM8GPXEPw59Y2qzVA8xcpRXLCZfguYwOjMCfhdW1oWUHDAHI3+67gY1GgnqVA8A43MzyQXqxx3EY6mImJjeBj8LoWwTpOUb0IB2DCpxJAwBUggjII3BB3BB9KCL4/xpoRHHEokuJ2KQxsdK5A1M7kbiNBuSBncAbkV42PK69RZrpzczqcq0gxHEf8AgRD4Y/727+rGvGzQScVuHP8AuLeGFfYytJLIR8wsQ/hqxUClKUClKUFN5g44P9JWds6lWEyzRMDkSI0F1FIMY2KtjI9GB9auVU7lgz3lyLyaONYkjmhgKksXBuDiQqR8B0Rr2JzrJ27C40ClKUCvxhmv2lBW+Rx0o5rQn/8AEmaFc9+gwE0H6RuF/gr98QeYvoVhNKGw5HTi/wCa+ykfLdvkprmueJxWfELmSZxHG9pDMzN21RSSxH5kh4xjudsA1mPG+Lzcw8Qit4FZLaM6vLKx5AkmffAbGwXfGR6mguHgVwcx2Mk7De4kyvr04xoH+bXWlV4WFkkMSRRrpSNQiqPJVGAK96BSlKBWOeMcRt+JcPvE2OVDEesMivv81kI+QrY6y7x/t82du/4Zyvbf4opD38vs/wBKDUaV527ZRT6qP6V6UEbxngMVyo16lZdWiSM6XTUNLAHcEEbFWBU7ZBwKpnMPC5+EW8dxZ3ErwWulWtJSGVom0pIQwGQQQrDyX4sYU6a0WofnDhslxY3MMRGuSJ1XIBBJH2d/XtnyznyoIHw55gjvpL65iVlWSWH4XxqBW3jUg4JHcHertWYeANsRYzufv3BAz+7HH/3JH5Vp9ApSvlxkHG3v6UH5DOrjKMGGSuVIIypKsNvMEEEeRBqB5j4w5JtLT4rmRcFhuttG2xml9Nvsr3Yj0BIrfIlpxCWxihZ1toomlheSPD3EpjkdWxkaIdwQWOpiQSMZzV44TwaG2TRCgUE6mOSzO57s7tlnY/iYk0Hpw2wSCGOGMYSJFjUfuqAoz74FdNKUCueK+RpHjU5aMIXHpr1aQT2zhc474I9RUPxPmnd4bKP6TcLlSFOIYm/48v2Vx+AEv7edcPAuWL1Uxc3Kpqcyy/RQdc0hIJLzOAQuAFCoi4VQNRAoLdX4a/aj+YJHW1naN9DrDIyvt8LBCQdwRsfUUGD+KHMi8Ru7dII3V1XovHIArCdpSvTPkcEDcHHxfOtj5F5Ji4bb6Fw0r4aWTGC7Adh6IOwHzPcmsn8H+Cte8Re7mGoQkzMSAA1xISV2G23xNt2IX1rfaBSlKBSlKBVF8abHqcKlP9m8cn5atB/k5q9VHcxcM+k2s8G31sToM/iZSFP5HBoPHlHiAnsbaUffhjJ9mCgMPyYEVL1nHgbxcyWLwP8AbtpSuD5I+XH+bqD8q0egUNKjuYrkx2lw47pDK48t1RiN/wAqCK8ObYLYIyrpErzXAAzsssryJ3/cK1ZqjOWbfp2dsn4YIV9O0aipOgUpSgrvDfqOIXEP3LhBeIPRwRDcAfn0n+btViql848wRWfEOHyTuEjaO7iZznAyLdlzjy1KB+dfUnH4uJzLbWc+qBV6t1LCSpKZ0pArDBUuQxYjcKhAxqyAmJ+bYAzJEJLh1Ollto2lCt+FnA6an2ZhXNLbXd4dMqm1tuzIrg3Eo/CXjJWFPXQzMfVfOX4f0EBgg6aiEKpij0jphhlQVH2cjeuyg8LGwjhjWOJFRFGFVAAAPYCvelKBWV+JviLq18OsAZJ5D0ZGTfGdmiT8TndSey775+zN+KPPX0KDowHN1ONMYXcoCdJkwPPyUeZ+Rr48LvD76DD1bhQbqXdj3MSED6sH182I7nbcAGgmPD/lUcPso4TjqHMkpHnI3cZ8wowo/u1ZKUoFKUoFKUoFKUoMn8OwI+PcUiQYQ63xtgESqQP/AOjVrFZl4TxCe74nejcSXBiQ/uhmk/oY602gV5XdsJEdG7OrIfkwIP8AI160oKjwvjxt+GSakzPYQmOWMnGWhj+Fs/gdQHDeh9QRVtBqk+LFuI7GW5jOiZFSPWv34pJFR4pFPwyIQzbMDgnbGaqHLPi7c29rF9Ms5ZYtOmO4jGNaqSnxFvhZhjBOoHbcZoNe4fxCOeNZIm1I2cHBHYlTsRkEEEflXOnHYepLGzaGhAZhIQv1ZGRICTvH3GryKsD2rJeCeN0EDyxi3laBpXliAaPqIZCZHQrnSV6hcjByAceVfPHk4hzC0Sx2QtreNiwmnHxHIwfiKgkY30oCM4ydhgPnj+OYOLLDbsfo1vEwMwG2+5YZ8mfQo9QpPauLwr5mThk91bXn1TPgan2VZYtY0ufJTq2btt71rfJfJkPDYOlF8TMdUkrDDSN2/JR2C+XuSSeXnDw3s+I/FIpjmAwJosBsDsGB2cfPf0IoPXkqVE4ZDNnUXi+kzOPiLzOuuYnHdtWRjy0geWKkeWrmSW1illbLSqJsDGEWT41jGBuFUhcnc4J86zOPwk4paZFhxIaDn4GMkQ/NRrQn3wK/eF8J5mtYxDE0LxoMJraJ9I8lUsA2keQPby2oNJ5cv5Jo5JJCBmaZEQDGhIpGhwT95iULE/vYHbev89eJ0FiDHFia6OyxLkhSexkK9v7g+I7du9VWLw341cO7XF8tuJTmQW7ONZxgsY4giFsbZJycb5q58peGNlYEOimWb+2mwzA+egAaU+YGd+5oK/4ecgztOeI8U+K5c6o43G8Z7B3HYMBsqj7I99l02lKBSlKBSlKBSlKBXJxYsIJtH2um+nH4tJx/OuulBmngJIp4dIB3Fw2r844sfy/oavvDeKiZp1UEdGXokn7xEcchI9AC+n+GsvvuU+JcJupbjhS9a3lJLQY1FRkkKUyCQuSFZDnBwR6x3A/Fm6tOsLjhzkySvNt1IiGcjIw6HIGNvyoNjuuJKk0MRBJl14IxgaF1HP8AKvTiMzpFI0ah3VGZVJwGYAkLnyyds1iPEPGeSW6gmjssdBZRoZ2Yt1QgO4T4caR5HvUxL4v8RmXFrwp9R7MVmmGNuwWNc/rigkvF3mSN+DxlDtdmFkBxnp7Tk/lhQfdhVs5B4aYOG2sbdxErH2Z/rCP1bFZvyj4V3lxJDLxQlYYVVY4GYFii/Zjwu0cfqM6j2271tFB5rbIDkKoPqAM16UpQKUpQKUpQKUpQKUpQKUpQKUpQKUpQKUpQKYpSg/MV+0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170" y="611560"/>
            <a:ext cx="1116137" cy="1576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83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05055"/>
            <a:ext cx="6192688" cy="8329049"/>
          </a:xfrm>
          <a:prstGeom prst="round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16632" y="179512"/>
            <a:ext cx="6561112" cy="8712968"/>
          </a:xfrm>
          <a:prstGeom prst="roundRect">
            <a:avLst/>
          </a:prstGeom>
          <a:noFill/>
          <a:ln w="57150">
            <a:solidFill>
              <a:srgbClr val="92D05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92696" y="-48429"/>
            <a:ext cx="5622052" cy="10710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/>
            <a:r>
              <a:rPr lang="fr-FR" sz="11500" dirty="0" smtClean="0">
                <a:latin typeface="Caricature" pitchFamily="2" charset="0"/>
              </a:rPr>
              <a:t>R</a:t>
            </a:r>
            <a:r>
              <a:rPr lang="fr-FR" sz="4800" dirty="0" smtClean="0">
                <a:latin typeface="+mj-lt"/>
              </a:rPr>
              <a:t>_______________</a:t>
            </a:r>
            <a:endParaRPr lang="fr-FR" sz="4800" dirty="0" smtClean="0">
              <a:latin typeface="Caricature" pitchFamily="2" charset="0"/>
            </a:endParaRPr>
          </a:p>
          <a:p>
            <a:pPr lvl="0" defTabSz="360000"/>
            <a:r>
              <a:rPr lang="fr-FR" sz="11500" dirty="0" smtClean="0">
                <a:latin typeface="Caricature" pitchFamily="2" charset="0"/>
              </a:rPr>
              <a:t>O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11500" dirty="0" smtClean="0">
                <a:latin typeface="Caricature" pitchFamily="2" charset="0"/>
              </a:rPr>
              <a:t>B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11500" dirty="0" smtClean="0">
                <a:latin typeface="Caricature" pitchFamily="2" charset="0"/>
              </a:rPr>
              <a:t>I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lvl="0" defTabSz="360000"/>
            <a:r>
              <a:rPr lang="fr-FR" sz="11500" dirty="0" smtClean="0">
                <a:latin typeface="Caricature" pitchFamily="2" charset="0"/>
              </a:rPr>
              <a:t>N</a:t>
            </a:r>
            <a:r>
              <a:rPr lang="fr-FR" sz="4800" dirty="0">
                <a:solidFill>
                  <a:prstClr val="black"/>
                </a:solidFill>
              </a:rPr>
              <a:t>_______________</a:t>
            </a:r>
            <a:endParaRPr lang="fr-FR" sz="4800" dirty="0">
              <a:solidFill>
                <a:prstClr val="black"/>
              </a:solidFill>
              <a:latin typeface="Caricature" pitchFamily="2" charset="0"/>
            </a:endParaRPr>
          </a:p>
          <a:p>
            <a:pPr defTabSz="360000"/>
            <a:endParaRPr lang="fr-FR" sz="11500" dirty="0">
              <a:latin typeface="Caricature" pitchFamily="2" charset="0"/>
            </a:endParaRPr>
          </a:p>
        </p:txBody>
      </p:sp>
      <p:pic>
        <p:nvPicPr>
          <p:cNvPr id="3074" name="Picture 2" descr="http://www.chez.com/paradisanais/thbaby07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226" y="2051720"/>
            <a:ext cx="845522" cy="11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771796" y="8883188"/>
            <a:ext cx="21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Ecole de Crevette</a:t>
            </a:r>
            <a:endParaRPr lang="fr-FR" dirty="0">
              <a:latin typeface="Chinaca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220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78</Words>
  <Application>Microsoft Office PowerPoint</Application>
  <PresentationFormat>Affichage à l'écran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4</cp:revision>
  <dcterms:created xsi:type="dcterms:W3CDTF">2014-08-07T08:01:23Z</dcterms:created>
  <dcterms:modified xsi:type="dcterms:W3CDTF">2014-08-07T08:33:16Z</dcterms:modified>
</cp:coreProperties>
</file>