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61" r:id="rId4"/>
    <p:sldId id="262" r:id="rId5"/>
    <p:sldId id="263" r:id="rId6"/>
    <p:sldId id="269" r:id="rId7"/>
    <p:sldId id="270" r:id="rId8"/>
    <p:sldId id="271" r:id="rId9"/>
    <p:sldId id="272" r:id="rId10"/>
    <p:sldId id="273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3A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A696-EC54-4CB4-A8BC-21B8C16B4ECD}" type="datetimeFigureOut">
              <a:rPr lang="fr-FR" smtClean="0"/>
              <a:t>15/04/2017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76C93-47FF-4A54-949F-1416B5C9AB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1095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A696-EC54-4CB4-A8BC-21B8C16B4ECD}" type="datetimeFigureOut">
              <a:rPr lang="fr-FR" smtClean="0"/>
              <a:t>15/04/2017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76C93-47FF-4A54-949F-1416B5C9AB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1211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A696-EC54-4CB4-A8BC-21B8C16B4ECD}" type="datetimeFigureOut">
              <a:rPr lang="fr-FR" smtClean="0"/>
              <a:t>15/04/2017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76C93-47FF-4A54-949F-1416B5C9AB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1500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A696-EC54-4CB4-A8BC-21B8C16B4ECD}" type="datetimeFigureOut">
              <a:rPr lang="fr-FR" smtClean="0"/>
              <a:t>15/04/2017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76C93-47FF-4A54-949F-1416B5C9AB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152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A696-EC54-4CB4-A8BC-21B8C16B4ECD}" type="datetimeFigureOut">
              <a:rPr lang="fr-FR" smtClean="0"/>
              <a:t>15/04/2017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76C93-47FF-4A54-949F-1416B5C9AB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6301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A696-EC54-4CB4-A8BC-21B8C16B4ECD}" type="datetimeFigureOut">
              <a:rPr lang="fr-FR" smtClean="0"/>
              <a:t>15/04/2017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76C93-47FF-4A54-949F-1416B5C9AB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5819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A696-EC54-4CB4-A8BC-21B8C16B4ECD}" type="datetimeFigureOut">
              <a:rPr lang="fr-FR" smtClean="0"/>
              <a:t>15/04/2017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76C93-47FF-4A54-949F-1416B5C9AB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9571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A696-EC54-4CB4-A8BC-21B8C16B4ECD}" type="datetimeFigureOut">
              <a:rPr lang="fr-FR" smtClean="0"/>
              <a:t>15/04/2017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76C93-47FF-4A54-949F-1416B5C9AB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5725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A696-EC54-4CB4-A8BC-21B8C16B4ECD}" type="datetimeFigureOut">
              <a:rPr lang="fr-FR" smtClean="0"/>
              <a:t>15/04/2017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76C93-47FF-4A54-949F-1416B5C9AB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6353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A696-EC54-4CB4-A8BC-21B8C16B4ECD}" type="datetimeFigureOut">
              <a:rPr lang="fr-FR" smtClean="0"/>
              <a:t>15/04/2017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76C93-47FF-4A54-949F-1416B5C9AB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2737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A696-EC54-4CB4-A8BC-21B8C16B4ECD}" type="datetimeFigureOut">
              <a:rPr lang="fr-FR" smtClean="0"/>
              <a:t>15/04/2017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76C93-47FF-4A54-949F-1416B5C9AB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5985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9A696-EC54-4CB4-A8BC-21B8C16B4ECD}" type="datetimeFigureOut">
              <a:rPr lang="fr-FR" smtClean="0"/>
              <a:t>15/04/2017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76C93-47FF-4A54-949F-1416B5C9AB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0692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lipse 2"/>
          <p:cNvSpPr/>
          <p:nvPr/>
        </p:nvSpPr>
        <p:spPr>
          <a:xfrm>
            <a:off x="3587261" y="2278965"/>
            <a:ext cx="1800000" cy="1800000"/>
          </a:xfrm>
          <a:prstGeom prst="ellipse">
            <a:avLst/>
          </a:prstGeom>
          <a:solidFill>
            <a:srgbClr val="E43A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148773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lipse 2"/>
          <p:cNvSpPr/>
          <p:nvPr/>
        </p:nvSpPr>
        <p:spPr>
          <a:xfrm>
            <a:off x="295421" y="1702191"/>
            <a:ext cx="1250459" cy="1253378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Ellipse 3"/>
          <p:cNvSpPr/>
          <p:nvPr/>
        </p:nvSpPr>
        <p:spPr>
          <a:xfrm>
            <a:off x="2771857" y="4322523"/>
            <a:ext cx="1250459" cy="1253378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Ellipse 4"/>
          <p:cNvSpPr/>
          <p:nvPr/>
        </p:nvSpPr>
        <p:spPr>
          <a:xfrm>
            <a:off x="1533640" y="3012357"/>
            <a:ext cx="1250459" cy="1253378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Ellipse 5"/>
          <p:cNvSpPr/>
          <p:nvPr/>
        </p:nvSpPr>
        <p:spPr>
          <a:xfrm>
            <a:off x="2771857" y="1702191"/>
            <a:ext cx="1250459" cy="1253378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Ellipse 6"/>
          <p:cNvSpPr/>
          <p:nvPr/>
        </p:nvSpPr>
        <p:spPr>
          <a:xfrm>
            <a:off x="295421" y="4322523"/>
            <a:ext cx="1250459" cy="1253378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Ellipse 9"/>
          <p:cNvSpPr/>
          <p:nvPr/>
        </p:nvSpPr>
        <p:spPr>
          <a:xfrm>
            <a:off x="5248293" y="1702191"/>
            <a:ext cx="1250459" cy="1253378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Ellipse 10"/>
          <p:cNvSpPr/>
          <p:nvPr/>
        </p:nvSpPr>
        <p:spPr>
          <a:xfrm>
            <a:off x="7724729" y="4322523"/>
            <a:ext cx="1250459" cy="1253378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Ellipse 11"/>
          <p:cNvSpPr/>
          <p:nvPr/>
        </p:nvSpPr>
        <p:spPr>
          <a:xfrm>
            <a:off x="6486512" y="3012357"/>
            <a:ext cx="1250459" cy="1253378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Ellipse 12"/>
          <p:cNvSpPr/>
          <p:nvPr/>
        </p:nvSpPr>
        <p:spPr>
          <a:xfrm>
            <a:off x="7724729" y="1702191"/>
            <a:ext cx="1250459" cy="1253378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4" name="Ellipse 13"/>
          <p:cNvSpPr/>
          <p:nvPr/>
        </p:nvSpPr>
        <p:spPr>
          <a:xfrm>
            <a:off x="5248293" y="4322523"/>
            <a:ext cx="1250459" cy="1253378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35001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lipse 2"/>
          <p:cNvSpPr/>
          <p:nvPr/>
        </p:nvSpPr>
        <p:spPr>
          <a:xfrm>
            <a:off x="2180492" y="886263"/>
            <a:ext cx="1800000" cy="180000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Ellipse 3"/>
          <p:cNvSpPr/>
          <p:nvPr/>
        </p:nvSpPr>
        <p:spPr>
          <a:xfrm>
            <a:off x="4696264" y="3261358"/>
            <a:ext cx="1800000" cy="180000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8087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lipse 2"/>
          <p:cNvSpPr/>
          <p:nvPr/>
        </p:nvSpPr>
        <p:spPr>
          <a:xfrm>
            <a:off x="1616107" y="546960"/>
            <a:ext cx="1800000" cy="18000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Ellipse 3"/>
          <p:cNvSpPr/>
          <p:nvPr/>
        </p:nvSpPr>
        <p:spPr>
          <a:xfrm>
            <a:off x="5216107" y="4146960"/>
            <a:ext cx="1800000" cy="18000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Ellipse 4"/>
          <p:cNvSpPr/>
          <p:nvPr/>
        </p:nvSpPr>
        <p:spPr>
          <a:xfrm>
            <a:off x="3416107" y="2346960"/>
            <a:ext cx="1800000" cy="18000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75448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lipse 2"/>
          <p:cNvSpPr/>
          <p:nvPr/>
        </p:nvSpPr>
        <p:spPr>
          <a:xfrm>
            <a:off x="1616107" y="546960"/>
            <a:ext cx="1800000" cy="18000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Ellipse 3"/>
          <p:cNvSpPr/>
          <p:nvPr/>
        </p:nvSpPr>
        <p:spPr>
          <a:xfrm>
            <a:off x="5216107" y="4146960"/>
            <a:ext cx="1800000" cy="18000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Ellipse 5"/>
          <p:cNvSpPr/>
          <p:nvPr/>
        </p:nvSpPr>
        <p:spPr>
          <a:xfrm>
            <a:off x="5216107" y="546960"/>
            <a:ext cx="1800000" cy="18000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Ellipse 6"/>
          <p:cNvSpPr/>
          <p:nvPr/>
        </p:nvSpPr>
        <p:spPr>
          <a:xfrm>
            <a:off x="1616107" y="4146960"/>
            <a:ext cx="1800000" cy="18000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72677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lipse 2"/>
          <p:cNvSpPr/>
          <p:nvPr/>
        </p:nvSpPr>
        <p:spPr>
          <a:xfrm>
            <a:off x="1616107" y="546960"/>
            <a:ext cx="1800000" cy="180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Ellipse 3"/>
          <p:cNvSpPr/>
          <p:nvPr/>
        </p:nvSpPr>
        <p:spPr>
          <a:xfrm>
            <a:off x="5216107" y="4146960"/>
            <a:ext cx="1800000" cy="180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Ellipse 4"/>
          <p:cNvSpPr/>
          <p:nvPr/>
        </p:nvSpPr>
        <p:spPr>
          <a:xfrm>
            <a:off x="3416107" y="2346960"/>
            <a:ext cx="1800000" cy="180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Ellipse 5"/>
          <p:cNvSpPr/>
          <p:nvPr/>
        </p:nvSpPr>
        <p:spPr>
          <a:xfrm>
            <a:off x="5216107" y="546960"/>
            <a:ext cx="1800000" cy="180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Ellipse 6"/>
          <p:cNvSpPr/>
          <p:nvPr/>
        </p:nvSpPr>
        <p:spPr>
          <a:xfrm>
            <a:off x="1616107" y="4146960"/>
            <a:ext cx="1800000" cy="180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23041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lipse 2"/>
          <p:cNvSpPr/>
          <p:nvPr/>
        </p:nvSpPr>
        <p:spPr>
          <a:xfrm>
            <a:off x="295421" y="1702191"/>
            <a:ext cx="1250459" cy="1253378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Ellipse 3"/>
          <p:cNvSpPr/>
          <p:nvPr/>
        </p:nvSpPr>
        <p:spPr>
          <a:xfrm>
            <a:off x="2771857" y="4322523"/>
            <a:ext cx="1250459" cy="1253378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Ellipse 4"/>
          <p:cNvSpPr/>
          <p:nvPr/>
        </p:nvSpPr>
        <p:spPr>
          <a:xfrm>
            <a:off x="1533640" y="3012357"/>
            <a:ext cx="1250459" cy="1253378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Ellipse 5"/>
          <p:cNvSpPr/>
          <p:nvPr/>
        </p:nvSpPr>
        <p:spPr>
          <a:xfrm>
            <a:off x="2771857" y="1702191"/>
            <a:ext cx="1250459" cy="1253378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Ellipse 6"/>
          <p:cNvSpPr/>
          <p:nvPr/>
        </p:nvSpPr>
        <p:spPr>
          <a:xfrm>
            <a:off x="295421" y="4322523"/>
            <a:ext cx="1250459" cy="1253378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Ellipse 11"/>
          <p:cNvSpPr/>
          <p:nvPr/>
        </p:nvSpPr>
        <p:spPr>
          <a:xfrm>
            <a:off x="6486512" y="3012357"/>
            <a:ext cx="1250459" cy="1253378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63122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lipse 2"/>
          <p:cNvSpPr/>
          <p:nvPr/>
        </p:nvSpPr>
        <p:spPr>
          <a:xfrm>
            <a:off x="295421" y="1702191"/>
            <a:ext cx="1250459" cy="125337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Ellipse 3"/>
          <p:cNvSpPr/>
          <p:nvPr/>
        </p:nvSpPr>
        <p:spPr>
          <a:xfrm>
            <a:off x="2771857" y="4322523"/>
            <a:ext cx="1250459" cy="125337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Ellipse 4"/>
          <p:cNvSpPr/>
          <p:nvPr/>
        </p:nvSpPr>
        <p:spPr>
          <a:xfrm>
            <a:off x="1533640" y="3012357"/>
            <a:ext cx="1250459" cy="125337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Ellipse 5"/>
          <p:cNvSpPr/>
          <p:nvPr/>
        </p:nvSpPr>
        <p:spPr>
          <a:xfrm>
            <a:off x="2771857" y="1702191"/>
            <a:ext cx="1250459" cy="125337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Ellipse 6"/>
          <p:cNvSpPr/>
          <p:nvPr/>
        </p:nvSpPr>
        <p:spPr>
          <a:xfrm>
            <a:off x="295421" y="4322523"/>
            <a:ext cx="1250459" cy="125337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Ellipse 9"/>
          <p:cNvSpPr/>
          <p:nvPr/>
        </p:nvSpPr>
        <p:spPr>
          <a:xfrm>
            <a:off x="5248293" y="1702191"/>
            <a:ext cx="1250459" cy="125337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Ellipse 10"/>
          <p:cNvSpPr/>
          <p:nvPr/>
        </p:nvSpPr>
        <p:spPr>
          <a:xfrm>
            <a:off x="7724729" y="4322523"/>
            <a:ext cx="1250459" cy="125337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26717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lipse 2"/>
          <p:cNvSpPr/>
          <p:nvPr/>
        </p:nvSpPr>
        <p:spPr>
          <a:xfrm>
            <a:off x="295421" y="1702191"/>
            <a:ext cx="1250459" cy="1253378"/>
          </a:xfrm>
          <a:prstGeom prst="ellipse">
            <a:avLst/>
          </a:prstGeom>
          <a:solidFill>
            <a:srgbClr val="E43A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Ellipse 3"/>
          <p:cNvSpPr/>
          <p:nvPr/>
        </p:nvSpPr>
        <p:spPr>
          <a:xfrm>
            <a:off x="2771857" y="4322523"/>
            <a:ext cx="1250459" cy="1253378"/>
          </a:xfrm>
          <a:prstGeom prst="ellipse">
            <a:avLst/>
          </a:prstGeom>
          <a:solidFill>
            <a:srgbClr val="E43A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Ellipse 4"/>
          <p:cNvSpPr/>
          <p:nvPr/>
        </p:nvSpPr>
        <p:spPr>
          <a:xfrm>
            <a:off x="1533640" y="3012357"/>
            <a:ext cx="1250459" cy="1253378"/>
          </a:xfrm>
          <a:prstGeom prst="ellipse">
            <a:avLst/>
          </a:prstGeom>
          <a:solidFill>
            <a:srgbClr val="E43A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Ellipse 5"/>
          <p:cNvSpPr/>
          <p:nvPr/>
        </p:nvSpPr>
        <p:spPr>
          <a:xfrm>
            <a:off x="2771857" y="1702191"/>
            <a:ext cx="1250459" cy="1253378"/>
          </a:xfrm>
          <a:prstGeom prst="ellipse">
            <a:avLst/>
          </a:prstGeom>
          <a:solidFill>
            <a:srgbClr val="E43A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Ellipse 6"/>
          <p:cNvSpPr/>
          <p:nvPr/>
        </p:nvSpPr>
        <p:spPr>
          <a:xfrm>
            <a:off x="295421" y="4322523"/>
            <a:ext cx="1250459" cy="1253378"/>
          </a:xfrm>
          <a:prstGeom prst="ellipse">
            <a:avLst/>
          </a:prstGeom>
          <a:solidFill>
            <a:srgbClr val="E43A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Ellipse 9"/>
          <p:cNvSpPr/>
          <p:nvPr/>
        </p:nvSpPr>
        <p:spPr>
          <a:xfrm>
            <a:off x="5248293" y="1702191"/>
            <a:ext cx="1250459" cy="1253378"/>
          </a:xfrm>
          <a:prstGeom prst="ellipse">
            <a:avLst/>
          </a:prstGeom>
          <a:solidFill>
            <a:srgbClr val="E43A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Ellipse 10"/>
          <p:cNvSpPr/>
          <p:nvPr/>
        </p:nvSpPr>
        <p:spPr>
          <a:xfrm>
            <a:off x="7724729" y="4322523"/>
            <a:ext cx="1250459" cy="1253378"/>
          </a:xfrm>
          <a:prstGeom prst="ellipse">
            <a:avLst/>
          </a:prstGeom>
          <a:solidFill>
            <a:srgbClr val="E43A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Ellipse 11"/>
          <p:cNvSpPr/>
          <p:nvPr/>
        </p:nvSpPr>
        <p:spPr>
          <a:xfrm>
            <a:off x="6486512" y="3012357"/>
            <a:ext cx="1250459" cy="1253378"/>
          </a:xfrm>
          <a:prstGeom prst="ellipse">
            <a:avLst/>
          </a:prstGeom>
          <a:solidFill>
            <a:srgbClr val="E43A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15481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lipse 2"/>
          <p:cNvSpPr/>
          <p:nvPr/>
        </p:nvSpPr>
        <p:spPr>
          <a:xfrm>
            <a:off x="295421" y="1702191"/>
            <a:ext cx="1250459" cy="1253378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Ellipse 3"/>
          <p:cNvSpPr/>
          <p:nvPr/>
        </p:nvSpPr>
        <p:spPr>
          <a:xfrm>
            <a:off x="2771857" y="4322523"/>
            <a:ext cx="1250459" cy="1253378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Ellipse 4"/>
          <p:cNvSpPr/>
          <p:nvPr/>
        </p:nvSpPr>
        <p:spPr>
          <a:xfrm>
            <a:off x="1533640" y="3012357"/>
            <a:ext cx="1250459" cy="1253378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Ellipse 5"/>
          <p:cNvSpPr/>
          <p:nvPr/>
        </p:nvSpPr>
        <p:spPr>
          <a:xfrm>
            <a:off x="2771857" y="1702191"/>
            <a:ext cx="1250459" cy="1253378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Ellipse 6"/>
          <p:cNvSpPr/>
          <p:nvPr/>
        </p:nvSpPr>
        <p:spPr>
          <a:xfrm>
            <a:off x="295421" y="4322523"/>
            <a:ext cx="1250459" cy="1253378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Ellipse 9"/>
          <p:cNvSpPr/>
          <p:nvPr/>
        </p:nvSpPr>
        <p:spPr>
          <a:xfrm>
            <a:off x="5248293" y="1702191"/>
            <a:ext cx="1250459" cy="1253378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Ellipse 10"/>
          <p:cNvSpPr/>
          <p:nvPr/>
        </p:nvSpPr>
        <p:spPr>
          <a:xfrm>
            <a:off x="7724729" y="4322523"/>
            <a:ext cx="1250459" cy="1253378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Ellipse 12"/>
          <p:cNvSpPr/>
          <p:nvPr/>
        </p:nvSpPr>
        <p:spPr>
          <a:xfrm>
            <a:off x="7724729" y="1702191"/>
            <a:ext cx="1250459" cy="1253378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4" name="Ellipse 13"/>
          <p:cNvSpPr/>
          <p:nvPr/>
        </p:nvSpPr>
        <p:spPr>
          <a:xfrm>
            <a:off x="5248293" y="4322523"/>
            <a:ext cx="1250459" cy="1253378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524781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0</Words>
  <Application>Microsoft Office PowerPoint</Application>
  <PresentationFormat>Affichage à l'écran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FOREST Audrey</dc:creator>
  <cp:lastModifiedBy>FOREST Audrey</cp:lastModifiedBy>
  <cp:revision>2</cp:revision>
  <dcterms:created xsi:type="dcterms:W3CDTF">2017-04-15T06:19:43Z</dcterms:created>
  <dcterms:modified xsi:type="dcterms:W3CDTF">2017-04-15T06:32:40Z</dcterms:modified>
</cp:coreProperties>
</file>