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82" r:id="rId9"/>
    <p:sldId id="283" r:id="rId10"/>
    <p:sldId id="270" r:id="rId11"/>
    <p:sldId id="262" r:id="rId12"/>
    <p:sldId id="274" r:id="rId13"/>
    <p:sldId id="277" r:id="rId14"/>
    <p:sldId id="263" r:id="rId15"/>
    <p:sldId id="284" r:id="rId16"/>
    <p:sldId id="285" r:id="rId17"/>
    <p:sldId id="286" r:id="rId18"/>
    <p:sldId id="272" r:id="rId19"/>
    <p:sldId id="273" r:id="rId20"/>
    <p:sldId id="264" r:id="rId21"/>
    <p:sldId id="276" r:id="rId22"/>
    <p:sldId id="275" r:id="rId23"/>
    <p:sldId id="265" r:id="rId24"/>
    <p:sldId id="266" r:id="rId25"/>
    <p:sldId id="278" r:id="rId26"/>
    <p:sldId id="279" r:id="rId27"/>
    <p:sldId id="280" r:id="rId28"/>
    <p:sldId id="268" r:id="rId29"/>
    <p:sldId id="269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CEB2-2904-4146-B71F-7550225E530F}" type="datetimeFigureOut">
              <a:rPr lang="fr-FR" smtClean="0"/>
              <a:t>23/08/2010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56C7-6F57-4470-B7EC-F274DEE3386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CEB2-2904-4146-B71F-7550225E530F}" type="datetimeFigureOut">
              <a:rPr lang="fr-FR" smtClean="0"/>
              <a:t>23/08/2010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56C7-6F57-4470-B7EC-F274DEE3386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CEB2-2904-4146-B71F-7550225E530F}" type="datetimeFigureOut">
              <a:rPr lang="fr-FR" smtClean="0"/>
              <a:t>23/08/2010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56C7-6F57-4470-B7EC-F274DEE3386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CEB2-2904-4146-B71F-7550225E530F}" type="datetimeFigureOut">
              <a:rPr lang="fr-FR" smtClean="0"/>
              <a:t>23/08/2010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56C7-6F57-4470-B7EC-F274DEE3386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CEB2-2904-4146-B71F-7550225E530F}" type="datetimeFigureOut">
              <a:rPr lang="fr-FR" smtClean="0"/>
              <a:t>23/08/2010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56C7-6F57-4470-B7EC-F274DEE3386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CEB2-2904-4146-B71F-7550225E530F}" type="datetimeFigureOut">
              <a:rPr lang="fr-FR" smtClean="0"/>
              <a:t>23/08/2010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56C7-6F57-4470-B7EC-F274DEE3386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CEB2-2904-4146-B71F-7550225E530F}" type="datetimeFigureOut">
              <a:rPr lang="fr-FR" smtClean="0"/>
              <a:t>23/08/2010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56C7-6F57-4470-B7EC-F274DEE3386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CEB2-2904-4146-B71F-7550225E530F}" type="datetimeFigureOut">
              <a:rPr lang="fr-FR" smtClean="0"/>
              <a:t>23/08/2010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56C7-6F57-4470-B7EC-F274DEE3386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CEB2-2904-4146-B71F-7550225E530F}" type="datetimeFigureOut">
              <a:rPr lang="fr-FR" smtClean="0"/>
              <a:t>23/08/2010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56C7-6F57-4470-B7EC-F274DEE3386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CEB2-2904-4146-B71F-7550225E530F}" type="datetimeFigureOut">
              <a:rPr lang="fr-FR" smtClean="0"/>
              <a:t>23/08/2010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56C7-6F57-4470-B7EC-F274DEE3386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CEB2-2904-4146-B71F-7550225E530F}" type="datetimeFigureOut">
              <a:rPr lang="fr-FR" smtClean="0"/>
              <a:t>23/08/2010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56C7-6F57-4470-B7EC-F274DEE3386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CEB2-2904-4146-B71F-7550225E530F}" type="datetimeFigureOut">
              <a:rPr lang="fr-FR" smtClean="0"/>
              <a:t>23/08/2010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A56C7-6F57-4470-B7EC-F274DEE3386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Comment naissent les animaux de la ferme ?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www.vacances-en-vendee.com/demeuredelapierre/images/AnimauxDeLaFer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000240"/>
            <a:ext cx="3810000" cy="408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revette\Downloads\Pictures\images reproduction ferme\vache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286808" cy="6215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 smtClean="0"/>
              <a:t>Le chevreau</a:t>
            </a:r>
            <a:endParaRPr lang="fr-FR" dirty="0"/>
          </a:p>
        </p:txBody>
      </p:sp>
      <p:pic>
        <p:nvPicPr>
          <p:cNvPr id="12290" name="Picture 2" descr="C:\Users\Crevette\Downloads\Pictures\images reproduction ferme\chèvre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452277" cy="4880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fr-FR" dirty="0" smtClean="0"/>
              <a:t>Sort-il du ventre de sa maman ou de l’œuf ?</a:t>
            </a:r>
            <a:endParaRPr lang="fr-FR" dirty="0"/>
          </a:p>
        </p:txBody>
      </p:sp>
      <p:pic>
        <p:nvPicPr>
          <p:cNvPr id="16385" name="Picture 1" descr="coq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2571744"/>
            <a:ext cx="2369117" cy="1785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6386" name="Picture 2" descr="3594430285_6eefd533aa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238648"/>
            <a:ext cx="2716224" cy="38573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Du ventre de sa maman!</a:t>
            </a:r>
            <a:endParaRPr lang="fr-FR" dirty="0"/>
          </a:p>
        </p:txBody>
      </p:sp>
      <p:pic>
        <p:nvPicPr>
          <p:cNvPr id="5" name="Picture 2" descr="3594430285_6eefd533aa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0"/>
            <a:ext cx="2285984" cy="324636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2530" name="Picture 2" descr="C:\Users\Crevette\Downloads\Pictures\images reproduction ferme\chèvre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928802"/>
            <a:ext cx="45593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 descr="C:\Users\Crevette\Downloads\Pictures\images reproduction ferme\chèvre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 smtClean="0"/>
              <a:t>			Le poussin</a:t>
            </a:r>
            <a:endParaRPr lang="fr-FR" dirty="0"/>
          </a:p>
        </p:txBody>
      </p:sp>
      <p:pic>
        <p:nvPicPr>
          <p:cNvPr id="44034" name="Picture 2" descr="http://www.linternaute.com/nature-animaux/magazine/photo/les-bebes-animaux/image/poussin-2989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6867590" cy="4552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fr-FR" dirty="0" smtClean="0"/>
              <a:t>Sort-il du ventre de sa maman ou de l’œuf ?</a:t>
            </a:r>
            <a:endParaRPr lang="fr-FR" dirty="0"/>
          </a:p>
        </p:txBody>
      </p:sp>
      <p:pic>
        <p:nvPicPr>
          <p:cNvPr id="16385" name="Picture 1" descr="coq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2571744"/>
            <a:ext cx="2369117" cy="1785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6386" name="Picture 2" descr="3594430285_6eefd533aa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238648"/>
            <a:ext cx="2716224" cy="38573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Crevette\Downloads\Pictures\images reproduction ferme\poule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4702196" cy="5767539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 l’œuf !</a:t>
            </a:r>
            <a:endParaRPr lang="fr-FR" dirty="0"/>
          </a:p>
        </p:txBody>
      </p:sp>
      <p:pic>
        <p:nvPicPr>
          <p:cNvPr id="4" name="Picture 1" descr="coq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42852"/>
            <a:ext cx="2369117" cy="1785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Crevette\Downloads\Pictures\images reproduction ferme\poule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47316"/>
            <a:ext cx="6575449" cy="5999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plafolift.com/medias/commun/pouss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6215106" cy="6354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			Le caneton</a:t>
            </a:r>
            <a:endParaRPr lang="fr-FR" dirty="0"/>
          </a:p>
        </p:txBody>
      </p:sp>
      <p:pic>
        <p:nvPicPr>
          <p:cNvPr id="5" name="Picture 1" descr="C:\Users\Crevette\Downloads\Pictures\images reproduction ferme\canard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001056" cy="5304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porcelet</a:t>
            </a:r>
            <a:endParaRPr lang="fr-FR" dirty="0"/>
          </a:p>
        </p:txBody>
      </p:sp>
      <p:pic>
        <p:nvPicPr>
          <p:cNvPr id="10242" name="Picture 2" descr="http://c.j.s.l.free.fr/images10/porcelet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800" y="1500174"/>
            <a:ext cx="6514596" cy="4661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fr-FR" dirty="0" smtClean="0"/>
              <a:t>Sort-il du ventre de sa maman ou de l’œuf ?</a:t>
            </a:r>
            <a:endParaRPr lang="fr-FR" dirty="0"/>
          </a:p>
        </p:txBody>
      </p:sp>
      <p:pic>
        <p:nvPicPr>
          <p:cNvPr id="16385" name="Picture 1" descr="coq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2571744"/>
            <a:ext cx="2369117" cy="1785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6386" name="Picture 2" descr="3594430285_6eefd533aa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238648"/>
            <a:ext cx="2716224" cy="38573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Du ventre de sa maman!</a:t>
            </a:r>
            <a:endParaRPr lang="fr-FR" dirty="0"/>
          </a:p>
        </p:txBody>
      </p:sp>
      <p:pic>
        <p:nvPicPr>
          <p:cNvPr id="5" name="Picture 2" descr="3594430285_6eefd533aa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0"/>
            <a:ext cx="2285984" cy="324636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2531" name="Picture 3" descr="C:\Users\Crevette\Downloads\Pictures\images reproduction ferme\cochon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00240"/>
            <a:ext cx="4406900" cy="369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7" name="Picture 1" descr="C:\Users\Crevette\Downloads\Pictures\images reproduction ferme\cochon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3818"/>
            <a:ext cx="7881956" cy="553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3" name="Picture 1" descr="C:\Users\Crevette\Downloads\Pictures\images reproduction ferme\cochon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120066" cy="609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L’agneau</a:t>
            </a:r>
            <a:endParaRPr lang="fr-FR" dirty="0"/>
          </a:p>
        </p:txBody>
      </p:sp>
      <p:pic>
        <p:nvPicPr>
          <p:cNvPr id="33794" name="Picture 2" descr="http://www.lafermeacroutet.fr/images/images/agne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85860"/>
            <a:ext cx="5162550" cy="516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fr-FR" dirty="0" smtClean="0"/>
              <a:t>Sort-il du ventre de sa maman ou de l’œuf ?</a:t>
            </a:r>
            <a:endParaRPr lang="fr-FR" dirty="0"/>
          </a:p>
        </p:txBody>
      </p:sp>
      <p:pic>
        <p:nvPicPr>
          <p:cNvPr id="16385" name="Picture 1" descr="coq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2571744"/>
            <a:ext cx="2369117" cy="1785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6386" name="Picture 2" descr="3594430285_6eefd533aa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238648"/>
            <a:ext cx="2716224" cy="38573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Du ventre de sa maman!</a:t>
            </a:r>
            <a:endParaRPr lang="fr-FR" dirty="0"/>
          </a:p>
        </p:txBody>
      </p:sp>
      <p:pic>
        <p:nvPicPr>
          <p:cNvPr id="5" name="Picture 2" descr="3594430285_6eefd533aa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0"/>
            <a:ext cx="2285984" cy="324636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6866" name="Picture 2" descr="C:\Users\Crevette\Downloads\Pictures\images reproduction ferme\mouton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071678"/>
            <a:ext cx="47625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Crevette\Downloads\Pictures\images reproduction ferme\mouton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428604"/>
            <a:ext cx="8001013" cy="6000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Crevette\Downloads\Pictures\images reproduction ferme\mouton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444292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fr-FR" dirty="0" smtClean="0"/>
              <a:t>Sort-il du ventre de sa maman ou de l’œuf ?</a:t>
            </a:r>
            <a:endParaRPr lang="fr-FR" dirty="0"/>
          </a:p>
        </p:txBody>
      </p:sp>
      <p:pic>
        <p:nvPicPr>
          <p:cNvPr id="16385" name="Picture 1" descr="coq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2571744"/>
            <a:ext cx="2369117" cy="1785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6386" name="Picture 2" descr="3594430285_6eefd533aa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238648"/>
            <a:ext cx="2716224" cy="38573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 l’œuf !</a:t>
            </a:r>
            <a:endParaRPr lang="fr-FR" dirty="0"/>
          </a:p>
        </p:txBody>
      </p:sp>
      <p:pic>
        <p:nvPicPr>
          <p:cNvPr id="4" name="Picture 1" descr="coq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42852"/>
            <a:ext cx="2369117" cy="1785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5361" name="Picture 1" descr="C:\Users\Crevette\Downloads\Pictures\images reproduction ferme\canard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00240"/>
            <a:ext cx="5329485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Crevette\Downloads\Pictures\images reproduction ferme\canard 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7215238" cy="5339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Crevette\Downloads\Pictures\images reproduction ferme\canard 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670806" cy="5332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veau</a:t>
            </a:r>
            <a:endParaRPr lang="fr-FR" dirty="0"/>
          </a:p>
        </p:txBody>
      </p:sp>
      <p:pic>
        <p:nvPicPr>
          <p:cNvPr id="39938" name="Picture 2" descr="http://medias.forum-auto.com/uploads/200406/alx160381_1086199687_ve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6715172" cy="5082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fr-FR" dirty="0" smtClean="0"/>
              <a:t>Sort-il du ventre de sa maman ou de l’œuf ?</a:t>
            </a:r>
            <a:endParaRPr lang="fr-FR" dirty="0"/>
          </a:p>
        </p:txBody>
      </p:sp>
      <p:pic>
        <p:nvPicPr>
          <p:cNvPr id="16385" name="Picture 1" descr="coq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2571744"/>
            <a:ext cx="2369117" cy="1785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6386" name="Picture 2" descr="3594430285_6eefd533aa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238648"/>
            <a:ext cx="2716224" cy="38573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Du ventre de sa maman!</a:t>
            </a:r>
            <a:endParaRPr lang="fr-FR" dirty="0"/>
          </a:p>
        </p:txBody>
      </p:sp>
      <p:pic>
        <p:nvPicPr>
          <p:cNvPr id="5" name="Picture 2" descr="3594430285_6eefd533aa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0"/>
            <a:ext cx="2285984" cy="324636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7889" name="Picture 1" descr="C:\Users\Crevette\Downloads\Pictures\images reproduction ferme\vache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4546600" cy="3721100"/>
          </a:xfrm>
          <a:prstGeom prst="rect">
            <a:avLst/>
          </a:prstGeom>
          <a:noFill/>
        </p:spPr>
      </p:pic>
      <p:pic>
        <p:nvPicPr>
          <p:cNvPr id="6" name="Picture 1" descr="C:\Users\Crevette\Downloads\Pictures\images reproduction ferme\vache 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797480"/>
            <a:ext cx="2500330" cy="2670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105</Words>
  <Application>Microsoft Office PowerPoint</Application>
  <PresentationFormat>Affichage à l'écran (4:3)</PresentationFormat>
  <Paragraphs>19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Diapositive 1</vt:lpstr>
      <vt:lpstr>   Le caneton</vt:lpstr>
      <vt:lpstr>Sort-il du ventre de sa maman ou de l’œuf ?</vt:lpstr>
      <vt:lpstr>De l’œuf !</vt:lpstr>
      <vt:lpstr>Diapositive 5</vt:lpstr>
      <vt:lpstr>Diapositive 6</vt:lpstr>
      <vt:lpstr>Le veau</vt:lpstr>
      <vt:lpstr>Sort-il du ventre de sa maman ou de l’œuf ?</vt:lpstr>
      <vt:lpstr>Du ventre de sa maman!</vt:lpstr>
      <vt:lpstr>Diapositive 10</vt:lpstr>
      <vt:lpstr>Le chevreau</vt:lpstr>
      <vt:lpstr>Sort-il du ventre de sa maman ou de l’œuf ?</vt:lpstr>
      <vt:lpstr>Du ventre de sa maman!</vt:lpstr>
      <vt:lpstr>Diapositive 14</vt:lpstr>
      <vt:lpstr>   Le poussin</vt:lpstr>
      <vt:lpstr>Sort-il du ventre de sa maman ou de l’œuf ?</vt:lpstr>
      <vt:lpstr>De l’œuf !</vt:lpstr>
      <vt:lpstr>Diapositive 18</vt:lpstr>
      <vt:lpstr>Diapositive 19</vt:lpstr>
      <vt:lpstr>Le porcelet</vt:lpstr>
      <vt:lpstr>Sort-il du ventre de sa maman ou de l’œuf ?</vt:lpstr>
      <vt:lpstr>Du ventre de sa maman!</vt:lpstr>
      <vt:lpstr>Diapositive 23</vt:lpstr>
      <vt:lpstr>Diapositive 24</vt:lpstr>
      <vt:lpstr>L’agneau</vt:lpstr>
      <vt:lpstr>Sort-il du ventre de sa maman ou de l’œuf ?</vt:lpstr>
      <vt:lpstr>Du ventre de sa maman!</vt:lpstr>
      <vt:lpstr>Diapositive 28</vt:lpstr>
      <vt:lpstr>Diapositive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Crevette</dc:creator>
  <cp:lastModifiedBy>Crevette</cp:lastModifiedBy>
  <cp:revision>4</cp:revision>
  <dcterms:created xsi:type="dcterms:W3CDTF">2010-08-23T12:53:56Z</dcterms:created>
  <dcterms:modified xsi:type="dcterms:W3CDTF">2010-08-23T13:33:47Z</dcterms:modified>
</cp:coreProperties>
</file>