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35" y="244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645FD-39C1-46A3-9749-1652F31FDCE0}" type="datetimeFigureOut">
              <a:rPr lang="fr-FR" smtClean="0"/>
              <a:pPr/>
              <a:t>27/10/2013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50A0-128B-43C7-BE3B-A7C2539509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645FD-39C1-46A3-9749-1652F31FDCE0}" type="datetimeFigureOut">
              <a:rPr lang="fr-FR" smtClean="0"/>
              <a:pPr/>
              <a:t>27/10/2013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50A0-128B-43C7-BE3B-A7C2539509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645FD-39C1-46A3-9749-1652F31FDCE0}" type="datetimeFigureOut">
              <a:rPr lang="fr-FR" smtClean="0"/>
              <a:pPr/>
              <a:t>27/10/2013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50A0-128B-43C7-BE3B-A7C2539509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645FD-39C1-46A3-9749-1652F31FDCE0}" type="datetimeFigureOut">
              <a:rPr lang="fr-FR" smtClean="0"/>
              <a:pPr/>
              <a:t>27/10/2013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50A0-128B-43C7-BE3B-A7C2539509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645FD-39C1-46A3-9749-1652F31FDCE0}" type="datetimeFigureOut">
              <a:rPr lang="fr-FR" smtClean="0"/>
              <a:pPr/>
              <a:t>27/10/2013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50A0-128B-43C7-BE3B-A7C2539509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645FD-39C1-46A3-9749-1652F31FDCE0}" type="datetimeFigureOut">
              <a:rPr lang="fr-FR" smtClean="0"/>
              <a:pPr/>
              <a:t>27/10/2013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50A0-128B-43C7-BE3B-A7C2539509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645FD-39C1-46A3-9749-1652F31FDCE0}" type="datetimeFigureOut">
              <a:rPr lang="fr-FR" smtClean="0"/>
              <a:pPr/>
              <a:t>27/10/2013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50A0-128B-43C7-BE3B-A7C2539509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645FD-39C1-46A3-9749-1652F31FDCE0}" type="datetimeFigureOut">
              <a:rPr lang="fr-FR" smtClean="0"/>
              <a:pPr/>
              <a:t>27/10/2013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50A0-128B-43C7-BE3B-A7C2539509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645FD-39C1-46A3-9749-1652F31FDCE0}" type="datetimeFigureOut">
              <a:rPr lang="fr-FR" smtClean="0"/>
              <a:pPr/>
              <a:t>27/10/2013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50A0-128B-43C7-BE3B-A7C2539509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645FD-39C1-46A3-9749-1652F31FDCE0}" type="datetimeFigureOut">
              <a:rPr lang="fr-FR" smtClean="0"/>
              <a:pPr/>
              <a:t>27/10/2013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50A0-128B-43C7-BE3B-A7C2539509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645FD-39C1-46A3-9749-1652F31FDCE0}" type="datetimeFigureOut">
              <a:rPr lang="fr-FR" smtClean="0"/>
              <a:pPr/>
              <a:t>27/10/2013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50A0-128B-43C7-BE3B-A7C2539509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645FD-39C1-46A3-9749-1652F31FDCE0}" type="datetimeFigureOut">
              <a:rPr lang="fr-FR" smtClean="0"/>
              <a:pPr/>
              <a:t>27/10/2013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350A0-128B-43C7-BE3B-A7C2539509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8640" y="899592"/>
            <a:ext cx="6480720" cy="806489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Arrondir un rectangle avec un coin du même côté 3"/>
          <p:cNvSpPr/>
          <p:nvPr/>
        </p:nvSpPr>
        <p:spPr>
          <a:xfrm>
            <a:off x="188640" y="323528"/>
            <a:ext cx="6480720" cy="792088"/>
          </a:xfrm>
          <a:prstGeom prst="round2Same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332656" y="448380"/>
            <a:ext cx="11881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Papyrus" pitchFamily="66" charset="0"/>
                <a:ea typeface="HelloTypewriter" pitchFamily="2" charset="0"/>
              </a:rPr>
              <a:t>Titre :</a:t>
            </a:r>
            <a:endParaRPr lang="fr-FR" sz="2800" dirty="0">
              <a:latin typeface="Papyrus" pitchFamily="66" charset="0"/>
              <a:ea typeface="HelloTypewriter" pitchFamily="2" charset="0"/>
            </a:endParaRPr>
          </a:p>
        </p:txBody>
      </p:sp>
      <p:cxnSp>
        <p:nvCxnSpPr>
          <p:cNvPr id="14" name="Connecteur droit 13"/>
          <p:cNvCxnSpPr/>
          <p:nvPr/>
        </p:nvCxnSpPr>
        <p:spPr>
          <a:xfrm>
            <a:off x="188640" y="1979712"/>
            <a:ext cx="6480720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332656" y="1240468"/>
            <a:ext cx="1524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Papyrus" pitchFamily="66" charset="0"/>
                <a:ea typeface="HelloTypewriter" pitchFamily="2" charset="0"/>
              </a:rPr>
              <a:t>Auteur </a:t>
            </a:r>
            <a:r>
              <a:rPr lang="fr-FR" sz="2800" dirty="0" smtClean="0">
                <a:latin typeface="HelloTypewriter" pitchFamily="2" charset="0"/>
                <a:ea typeface="HelloTypewriter" pitchFamily="2" charset="0"/>
              </a:rPr>
              <a:t>:</a:t>
            </a:r>
            <a:endParaRPr lang="fr-FR" sz="2800" dirty="0">
              <a:latin typeface="HelloTypewriter" pitchFamily="2" charset="0"/>
              <a:ea typeface="HelloTypewriter" pitchFamily="2" charset="0"/>
            </a:endParaRPr>
          </a:p>
        </p:txBody>
      </p:sp>
      <p:cxnSp>
        <p:nvCxnSpPr>
          <p:cNvPr id="17" name="Connecteur droit 16"/>
          <p:cNvCxnSpPr/>
          <p:nvPr/>
        </p:nvCxnSpPr>
        <p:spPr>
          <a:xfrm>
            <a:off x="188640" y="3635896"/>
            <a:ext cx="6480720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332656" y="2032556"/>
            <a:ext cx="23903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Papyrus" pitchFamily="66" charset="0"/>
                <a:ea typeface="HelloTypewriter" pitchFamily="2" charset="0"/>
              </a:rPr>
              <a:t>Personnages</a:t>
            </a:r>
            <a:r>
              <a:rPr lang="fr-FR" sz="2800" dirty="0" smtClean="0">
                <a:latin typeface="HelloTypewriter" pitchFamily="2" charset="0"/>
                <a:ea typeface="HelloTypewriter" pitchFamily="2" charset="0"/>
              </a:rPr>
              <a:t> :</a:t>
            </a:r>
            <a:endParaRPr lang="fr-FR" sz="2800" dirty="0">
              <a:latin typeface="HelloTypewriter" pitchFamily="2" charset="0"/>
              <a:ea typeface="HelloTypewriter" pitchFamily="2" charset="0"/>
            </a:endParaRPr>
          </a:p>
        </p:txBody>
      </p:sp>
      <p:cxnSp>
        <p:nvCxnSpPr>
          <p:cNvPr id="19" name="Connecteur droit 18"/>
          <p:cNvCxnSpPr/>
          <p:nvPr/>
        </p:nvCxnSpPr>
        <p:spPr>
          <a:xfrm>
            <a:off x="188640" y="4716016"/>
            <a:ext cx="6480720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332656" y="3616732"/>
            <a:ext cx="10855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Papyrus" pitchFamily="66" charset="0"/>
                <a:ea typeface="HelloTypewriter" pitchFamily="2" charset="0"/>
              </a:rPr>
              <a:t>Lieu </a:t>
            </a:r>
            <a:r>
              <a:rPr lang="fr-FR" sz="2800" dirty="0" smtClean="0">
                <a:latin typeface="HelloTypewriter" pitchFamily="2" charset="0"/>
                <a:ea typeface="HelloTypewriter" pitchFamily="2" charset="0"/>
              </a:rPr>
              <a:t>:</a:t>
            </a:r>
            <a:endParaRPr lang="fr-FR" sz="2800" dirty="0">
              <a:latin typeface="HelloTypewriter" pitchFamily="2" charset="0"/>
              <a:ea typeface="HelloTypewriter" pitchFamily="2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332656" y="4696852"/>
            <a:ext cx="1423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Papyrus" pitchFamily="66" charset="0"/>
                <a:ea typeface="HelloTypewriter" pitchFamily="2" charset="0"/>
              </a:rPr>
              <a:t>D</a:t>
            </a:r>
            <a:r>
              <a:rPr lang="fr-FR" sz="2800" dirty="0" smtClean="0">
                <a:latin typeface="Papyrus" pitchFamily="66" charset="0"/>
                <a:ea typeface="Champagne &amp; Limousines" pitchFamily="34" charset="0"/>
              </a:rPr>
              <a:t>é</a:t>
            </a:r>
            <a:r>
              <a:rPr lang="fr-FR" sz="2800" dirty="0" smtClean="0">
                <a:latin typeface="Papyrus" pitchFamily="66" charset="0"/>
                <a:ea typeface="HelloTypewriter" pitchFamily="2" charset="0"/>
              </a:rPr>
              <a:t>but </a:t>
            </a:r>
            <a:r>
              <a:rPr lang="fr-FR" sz="2800" dirty="0" smtClean="0">
                <a:latin typeface="HelloTypewriter" pitchFamily="2" charset="0"/>
                <a:ea typeface="HelloTypewriter" pitchFamily="2" charset="0"/>
              </a:rPr>
              <a:t>:</a:t>
            </a:r>
            <a:endParaRPr lang="fr-FR" sz="2800" dirty="0">
              <a:latin typeface="HelloTypewriter" pitchFamily="2" charset="0"/>
              <a:ea typeface="HelloTypewriter" pitchFamily="2" charset="0"/>
            </a:endParaRPr>
          </a:p>
        </p:txBody>
      </p:sp>
      <p:cxnSp>
        <p:nvCxnSpPr>
          <p:cNvPr id="22" name="Connecteur droit 21"/>
          <p:cNvCxnSpPr/>
          <p:nvPr/>
        </p:nvCxnSpPr>
        <p:spPr>
          <a:xfrm>
            <a:off x="188640" y="6156176"/>
            <a:ext cx="6480720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188640" y="7524328"/>
            <a:ext cx="6480720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332656" y="6137012"/>
            <a:ext cx="13372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Papyrus" pitchFamily="66" charset="0"/>
                <a:ea typeface="HelloTypewriter" pitchFamily="2" charset="0"/>
              </a:rPr>
              <a:t>Milieu </a:t>
            </a:r>
            <a:r>
              <a:rPr lang="fr-FR" sz="2800" dirty="0" smtClean="0">
                <a:latin typeface="HelloTypewriter" pitchFamily="2" charset="0"/>
                <a:ea typeface="HelloTypewriter" pitchFamily="2" charset="0"/>
              </a:rPr>
              <a:t>:</a:t>
            </a:r>
            <a:endParaRPr lang="fr-FR" sz="2800" dirty="0">
              <a:latin typeface="HelloTypewriter" pitchFamily="2" charset="0"/>
              <a:ea typeface="HelloTypewriter" pitchFamily="2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332656" y="7505164"/>
            <a:ext cx="9316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Papyrus" pitchFamily="66" charset="0"/>
                <a:ea typeface="HelloTypewriter" pitchFamily="2" charset="0"/>
              </a:rPr>
              <a:t>Fin</a:t>
            </a:r>
            <a:r>
              <a:rPr lang="fr-FR" sz="2800" dirty="0" smtClean="0">
                <a:latin typeface="HelloTypewriter" pitchFamily="2" charset="0"/>
                <a:ea typeface="HelloTypewriter" pitchFamily="2" charset="0"/>
              </a:rPr>
              <a:t> :</a:t>
            </a:r>
            <a:endParaRPr lang="fr-FR" sz="2800" dirty="0">
              <a:latin typeface="HelloTypewriter" pitchFamily="2" charset="0"/>
              <a:ea typeface="HelloTypewriter" pitchFamily="2" charset="0"/>
            </a:endParaRPr>
          </a:p>
        </p:txBody>
      </p:sp>
      <p:pic>
        <p:nvPicPr>
          <p:cNvPr id="11275" name="Picture 11" descr="http://ekladata.com/charivari.eklablog.com/perso/seyes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 l="10534" t="67399" r="36801" b="10135"/>
          <a:stretch>
            <a:fillRect/>
          </a:stretch>
        </p:blipFill>
        <p:spPr bwMode="auto">
          <a:xfrm>
            <a:off x="1700808" y="395536"/>
            <a:ext cx="3960440" cy="720080"/>
          </a:xfrm>
          <a:prstGeom prst="rect">
            <a:avLst/>
          </a:prstGeom>
          <a:noFill/>
        </p:spPr>
      </p:pic>
      <p:pic>
        <p:nvPicPr>
          <p:cNvPr id="35" name="Picture 11" descr="http://ekladata.com/charivari.eklablog.com/perso/seyes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 l="10534" t="67399" r="36801" b="10135"/>
          <a:stretch>
            <a:fillRect/>
          </a:stretch>
        </p:blipFill>
        <p:spPr bwMode="auto">
          <a:xfrm>
            <a:off x="2060848" y="1187624"/>
            <a:ext cx="3960440" cy="720080"/>
          </a:xfrm>
          <a:prstGeom prst="rect">
            <a:avLst/>
          </a:prstGeom>
          <a:noFill/>
        </p:spPr>
      </p:pic>
      <p:pic>
        <p:nvPicPr>
          <p:cNvPr id="37" name="Picture 11" descr="http://ekladata.com/charivari.eklablog.com/perso/seyes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 l="10534" t="67399" r="7117" b="-1098"/>
          <a:stretch>
            <a:fillRect/>
          </a:stretch>
        </p:blipFill>
        <p:spPr bwMode="auto">
          <a:xfrm>
            <a:off x="404664" y="2483768"/>
            <a:ext cx="6192688" cy="1080120"/>
          </a:xfrm>
          <a:prstGeom prst="rect">
            <a:avLst/>
          </a:prstGeom>
          <a:noFill/>
        </p:spPr>
      </p:pic>
      <p:pic>
        <p:nvPicPr>
          <p:cNvPr id="39" name="Picture 11" descr="http://ekladata.com/charivari.eklablog.com/perso/seyes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 l="10534" t="67399" r="7117" b="-1098"/>
          <a:stretch>
            <a:fillRect/>
          </a:stretch>
        </p:blipFill>
        <p:spPr bwMode="auto">
          <a:xfrm>
            <a:off x="260648" y="5076056"/>
            <a:ext cx="6192688" cy="1080120"/>
          </a:xfrm>
          <a:prstGeom prst="rect">
            <a:avLst/>
          </a:prstGeom>
          <a:noFill/>
        </p:spPr>
      </p:pic>
      <p:pic>
        <p:nvPicPr>
          <p:cNvPr id="40" name="Picture 11" descr="http://ekladata.com/charivari.eklablog.com/perso/seyes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 l="10534" t="67399" r="7117" b="1149"/>
          <a:stretch>
            <a:fillRect/>
          </a:stretch>
        </p:blipFill>
        <p:spPr bwMode="auto">
          <a:xfrm>
            <a:off x="260648" y="6516216"/>
            <a:ext cx="6192688" cy="1008112"/>
          </a:xfrm>
          <a:prstGeom prst="rect">
            <a:avLst/>
          </a:prstGeom>
          <a:noFill/>
        </p:spPr>
      </p:pic>
      <p:pic>
        <p:nvPicPr>
          <p:cNvPr id="41" name="Picture 11" descr="http://ekladata.com/charivari.eklablog.com/perso/seyes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 l="10534" t="67399" r="7117" b="-1098"/>
          <a:stretch>
            <a:fillRect/>
          </a:stretch>
        </p:blipFill>
        <p:spPr bwMode="auto">
          <a:xfrm>
            <a:off x="260648" y="7884368"/>
            <a:ext cx="6192688" cy="1080120"/>
          </a:xfrm>
          <a:prstGeom prst="rect">
            <a:avLst/>
          </a:prstGeom>
          <a:noFill/>
        </p:spPr>
      </p:pic>
      <p:pic>
        <p:nvPicPr>
          <p:cNvPr id="42" name="Picture 11" descr="http://ekladata.com/charivari.eklablog.com/perso/seyes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 l="10534" t="67399" r="6160" b="10135"/>
          <a:stretch>
            <a:fillRect/>
          </a:stretch>
        </p:blipFill>
        <p:spPr bwMode="auto">
          <a:xfrm>
            <a:off x="332656" y="3995936"/>
            <a:ext cx="6264696" cy="720080"/>
          </a:xfrm>
          <a:prstGeom prst="rect">
            <a:avLst/>
          </a:prstGeom>
          <a:noFill/>
        </p:spPr>
      </p:pic>
      <p:sp>
        <p:nvSpPr>
          <p:cNvPr id="28" name="ZoneTexte 27"/>
          <p:cNvSpPr txBox="1"/>
          <p:nvPr/>
        </p:nvSpPr>
        <p:spPr>
          <a:xfrm>
            <a:off x="5229200" y="8892480"/>
            <a:ext cx="14559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Ecole de Crevette</a:t>
            </a:r>
            <a:endParaRPr lang="fr-FR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17</Words>
  <Application>Microsoft Office PowerPoint</Application>
  <PresentationFormat>Affichage à l'écran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Famille FOREST</dc:creator>
  <cp:lastModifiedBy>Famille FOREST</cp:lastModifiedBy>
  <cp:revision>6</cp:revision>
  <dcterms:created xsi:type="dcterms:W3CDTF">2013-08-18T15:14:05Z</dcterms:created>
  <dcterms:modified xsi:type="dcterms:W3CDTF">2013-10-27T08:09:47Z</dcterms:modified>
</cp:coreProperties>
</file>