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11/04/2017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21669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7235311" y="3612101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5483845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98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5483845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93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578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5483845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52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662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7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84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02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14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9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5483845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00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3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333" t="-516" r="32612" b="49346"/>
          <a:stretch/>
        </p:blipFill>
        <p:spPr>
          <a:xfrm>
            <a:off x="3787961" y="3809130"/>
            <a:ext cx="1430328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2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2042325" y="3612100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8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46441" y="3612100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9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03" t="50147" r="29620" b="-1317"/>
          <a:stretch/>
        </p:blipFill>
        <p:spPr>
          <a:xfrm>
            <a:off x="7219391" y="1494419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0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801" t="46849" r="-4278" b="1981"/>
          <a:stretch/>
        </p:blipFill>
        <p:spPr>
          <a:xfrm>
            <a:off x="5483845" y="149214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6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4" t="-3225" r="64789" b="52055"/>
          <a:stretch/>
        </p:blipFill>
        <p:spPr>
          <a:xfrm>
            <a:off x="3761947" y="1489875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3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253" t="-516" r="32612" b="49346"/>
          <a:stretch/>
        </p:blipFill>
        <p:spPr>
          <a:xfrm>
            <a:off x="346440" y="1589391"/>
            <a:ext cx="1480079" cy="157904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830" r="65523"/>
          <a:stretch/>
        </p:blipFill>
        <p:spPr>
          <a:xfrm>
            <a:off x="2042325" y="1476227"/>
            <a:ext cx="1587982" cy="157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289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7</cp:revision>
  <dcterms:created xsi:type="dcterms:W3CDTF">2017-04-11T14:30:12Z</dcterms:created>
  <dcterms:modified xsi:type="dcterms:W3CDTF">2017-04-12T04:36:14Z</dcterms:modified>
</cp:coreProperties>
</file>