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1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2" y="-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81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93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9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1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3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4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48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5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6C37-4042-427C-81DB-59E2D25CED9B}" type="datetimeFigureOut">
              <a:rPr lang="fr-FR" smtClean="0"/>
              <a:t>28/07/2017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768C-88B1-4794-8B32-75157E64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EBB715-03AB-4C34-A89A-87834969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-3592831"/>
            <a:ext cx="11098529" cy="1435409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2FAB82-05BA-4F50-B297-2C898A6891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6213" y="1519632"/>
            <a:ext cx="3684104" cy="49159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11C6DF-63B8-43C2-9659-FE06ECA4A0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72" y="3757272"/>
            <a:ext cx="2857500" cy="23812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B25150F-21D4-4F84-97F1-266D4B68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382539" cy="938253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2FAB82-05BA-4F50-B297-2C898A6891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6213" y="1519632"/>
            <a:ext cx="3684104" cy="49159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11C6DF-63B8-43C2-9659-FE06ECA4A0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72" y="3757272"/>
            <a:ext cx="2857500" cy="23812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7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B25150F-21D4-4F84-97F1-266D4B68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382539" cy="938253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8E7926-A572-415A-83AE-9EF27FCD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95" y="3434213"/>
            <a:ext cx="2724150" cy="2990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3D5914-E5EB-421F-AE0B-D187DE091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5" y="2064925"/>
            <a:ext cx="2379333" cy="46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7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3261466-C4AE-4116-90DD-5067F71EF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-3592831"/>
            <a:ext cx="11098529" cy="1435409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8E7926-A572-415A-83AE-9EF27FCD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95" y="3434213"/>
            <a:ext cx="2724150" cy="2990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3D5914-E5EB-421F-AE0B-D187DE091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5" y="2064925"/>
            <a:ext cx="2379333" cy="46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B25150F-21D4-4F84-97F1-266D4B68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382539" cy="938253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DEA213-CA7E-4DB5-975F-95291B787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78" y="3382910"/>
            <a:ext cx="2665655" cy="34120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0309A8-4AFC-4141-AAF5-EFE05ABB6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3" y="4123121"/>
            <a:ext cx="2159223" cy="221207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69BA36-A0F7-4ABD-B100-881FE0571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38" y="1274840"/>
            <a:ext cx="27241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4E2CBA5-5A02-4F49-BFDE-6663F0A5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-3592831"/>
            <a:ext cx="11098529" cy="1435409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DEA213-CA7E-4DB5-975F-95291B787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78" y="3382910"/>
            <a:ext cx="2665655" cy="34120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0309A8-4AFC-4141-AAF5-EFE05ABB6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3" y="4123121"/>
            <a:ext cx="2159223" cy="221207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69BA36-A0F7-4ABD-B100-881FE0571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38" y="1274840"/>
            <a:ext cx="27241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B25150F-21D4-4F84-97F1-266D4B681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382539" cy="938253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87EA60-4F6B-400A-861B-8E55265F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93" y="4077419"/>
            <a:ext cx="2724150" cy="2724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7C5321-DAF0-4FBE-A0D6-7FE273DB6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1" y="3941373"/>
            <a:ext cx="2724150" cy="2724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5B65A7-AE49-4B05-8723-F6F87C84D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32" y="790372"/>
            <a:ext cx="3424859" cy="21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5052FF1-F544-4726-B218-9BD4E34E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0" y="-3592831"/>
            <a:ext cx="11098529" cy="14354099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7EBB90-FB54-4BEE-BD99-EA34FA9E6B96}"/>
              </a:ext>
            </a:extLst>
          </p:cNvPr>
          <p:cNvSpPr/>
          <p:nvPr/>
        </p:nvSpPr>
        <p:spPr>
          <a:xfrm>
            <a:off x="631461" y="293044"/>
            <a:ext cx="8044070" cy="6295817"/>
          </a:xfrm>
          <a:prstGeom prst="roundRect">
            <a:avLst>
              <a:gd name="adj" fmla="val 82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85D7C5-2565-473B-BFC3-D87E455750A3}"/>
              </a:ext>
            </a:extLst>
          </p:cNvPr>
          <p:cNvSpPr txBox="1"/>
          <p:nvPr/>
        </p:nvSpPr>
        <p:spPr>
          <a:xfrm>
            <a:off x="631461" y="1457179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latin typeface="Sketch 3D" panose="02000500000000000000" pitchFamily="2" charset="0"/>
              </a:rPr>
              <a:t>Mon </a:t>
            </a:r>
          </a:p>
          <a:p>
            <a:pPr algn="ctr"/>
            <a:r>
              <a:rPr lang="fr-FR" sz="7200" dirty="0">
                <a:latin typeface="Sketch 3D" panose="02000500000000000000" pitchFamily="2" charset="0"/>
              </a:rPr>
              <a:t>premier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FE79F-10B7-4B9F-95C3-038205D30664}"/>
              </a:ext>
            </a:extLst>
          </p:cNvPr>
          <p:cNvSpPr/>
          <p:nvPr/>
        </p:nvSpPr>
        <p:spPr>
          <a:xfrm>
            <a:off x="2316156" y="3918826"/>
            <a:ext cx="46746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>
                <a:latin typeface="Sketch 3D" panose="02000500000000000000" pitchFamily="2" charset="0"/>
              </a:rPr>
              <a:t>au CP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358692-E409-4CCF-9B33-C5D27D0B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641">
            <a:off x="34270" y="-456903"/>
            <a:ext cx="9353267" cy="23772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87EA60-4F6B-400A-861B-8E55265F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93" y="4077419"/>
            <a:ext cx="2724150" cy="2724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7C5321-DAF0-4FBE-A0D6-7FE273DB6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1" y="3941373"/>
            <a:ext cx="2724150" cy="2724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5B65A7-AE49-4B05-8723-F6F87C84D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32" y="790372"/>
            <a:ext cx="3424859" cy="21119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866805B-5B29-4471-A11D-4AB1DE75E6F6}"/>
              </a:ext>
            </a:extLst>
          </p:cNvPr>
          <p:cNvSpPr txBox="1"/>
          <p:nvPr/>
        </p:nvSpPr>
        <p:spPr>
          <a:xfrm>
            <a:off x="7467599" y="6873319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Delius" panose="02000603000000000000" pitchFamily="2" charset="0"/>
              </a:rPr>
              <a:t>Ecole de Crevette</a:t>
            </a:r>
          </a:p>
        </p:txBody>
      </p:sp>
    </p:spTree>
    <p:extLst>
      <p:ext uri="{BB962C8B-B14F-4D97-AF65-F5344CB8AC3E}">
        <p14:creationId xmlns:p14="http://schemas.microsoft.com/office/powerpoint/2010/main" val="2142320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43</Words>
  <Application>Microsoft Office PowerPoint</Application>
  <PresentationFormat>Affichage à l'écran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Delius</vt:lpstr>
      <vt:lpstr>Sketch 3D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FOREST Audrey</dc:creator>
  <cp:lastModifiedBy>FOREST Audrey</cp:lastModifiedBy>
  <cp:revision>5</cp:revision>
  <dcterms:created xsi:type="dcterms:W3CDTF">2017-07-21T13:22:48Z</dcterms:created>
  <dcterms:modified xsi:type="dcterms:W3CDTF">2017-07-28T14:12:01Z</dcterms:modified>
</cp:coreProperties>
</file>