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135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EFFB4-DC6F-4728-B020-A34A63D54638}" type="datetimeFigureOut">
              <a:rPr lang="fr-FR" smtClean="0"/>
              <a:t>11/04/2017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64AEC-8F9D-4415-988C-485AADBE925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86525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EFFB4-DC6F-4728-B020-A34A63D54638}" type="datetimeFigureOut">
              <a:rPr lang="fr-FR" smtClean="0"/>
              <a:t>11/04/2017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64AEC-8F9D-4415-988C-485AADBE925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493419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EFFB4-DC6F-4728-B020-A34A63D54638}" type="datetimeFigureOut">
              <a:rPr lang="fr-FR" smtClean="0"/>
              <a:t>11/04/2017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64AEC-8F9D-4415-988C-485AADBE925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550367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EFFB4-DC6F-4728-B020-A34A63D54638}" type="datetimeFigureOut">
              <a:rPr lang="fr-FR" smtClean="0"/>
              <a:t>11/04/2017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64AEC-8F9D-4415-988C-485AADBE925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729989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EFFB4-DC6F-4728-B020-A34A63D54638}" type="datetimeFigureOut">
              <a:rPr lang="fr-FR" smtClean="0"/>
              <a:t>11/04/2017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64AEC-8F9D-4415-988C-485AADBE925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265997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EFFB4-DC6F-4728-B020-A34A63D54638}" type="datetimeFigureOut">
              <a:rPr lang="fr-FR" smtClean="0"/>
              <a:t>11/04/2017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64AEC-8F9D-4415-988C-485AADBE925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782256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EFFB4-DC6F-4728-B020-A34A63D54638}" type="datetimeFigureOut">
              <a:rPr lang="fr-FR" smtClean="0"/>
              <a:t>11/04/2017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64AEC-8F9D-4415-988C-485AADBE925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674353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EFFB4-DC6F-4728-B020-A34A63D54638}" type="datetimeFigureOut">
              <a:rPr lang="fr-FR" smtClean="0"/>
              <a:t>11/04/2017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64AEC-8F9D-4415-988C-485AADBE925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485837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EFFB4-DC6F-4728-B020-A34A63D54638}" type="datetimeFigureOut">
              <a:rPr lang="fr-FR" smtClean="0"/>
              <a:t>11/04/2017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64AEC-8F9D-4415-988C-485AADBE925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893752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EFFB4-DC6F-4728-B020-A34A63D54638}" type="datetimeFigureOut">
              <a:rPr lang="fr-FR" smtClean="0"/>
              <a:t>11/04/2017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64AEC-8F9D-4415-988C-485AADBE925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799058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EFFB4-DC6F-4728-B020-A34A63D54638}" type="datetimeFigureOut">
              <a:rPr lang="fr-FR" smtClean="0"/>
              <a:t>11/04/2017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64AEC-8F9D-4415-988C-485AADBE925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371148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EEFFB4-DC6F-4728-B020-A34A63D54638}" type="datetimeFigureOut">
              <a:rPr lang="fr-FR" smtClean="0"/>
              <a:t>11/04/2017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064AEC-8F9D-4415-988C-485AADBE925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998568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g"/><Relationship Id="rId5" Type="http://schemas.openxmlformats.org/officeDocument/2006/relationships/image" Target="../media/image5.jpg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g"/><Relationship Id="rId5" Type="http://schemas.openxmlformats.org/officeDocument/2006/relationships/image" Target="../media/image5.jpg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g"/><Relationship Id="rId5" Type="http://schemas.openxmlformats.org/officeDocument/2006/relationships/image" Target="../media/image1.jpg"/><Relationship Id="rId4" Type="http://schemas.openxmlformats.org/officeDocument/2006/relationships/image" Target="../media/image5.jp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g"/><Relationship Id="rId5" Type="http://schemas.openxmlformats.org/officeDocument/2006/relationships/image" Target="../media/image1.jpg"/><Relationship Id="rId4" Type="http://schemas.openxmlformats.org/officeDocument/2006/relationships/image" Target="../media/image5.jp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g"/><Relationship Id="rId5" Type="http://schemas.openxmlformats.org/officeDocument/2006/relationships/image" Target="../media/image1.jpg"/><Relationship Id="rId4" Type="http://schemas.openxmlformats.org/officeDocument/2006/relationships/image" Target="../media/image5.jp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g"/><Relationship Id="rId4" Type="http://schemas.openxmlformats.org/officeDocument/2006/relationships/image" Target="../media/image1.jp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g"/><Relationship Id="rId4" Type="http://schemas.openxmlformats.org/officeDocument/2006/relationships/image" Target="../media/image1.jp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3650585"/>
              </p:ext>
            </p:extLst>
          </p:nvPr>
        </p:nvGraphicFramePr>
        <p:xfrm>
          <a:off x="238538" y="1075474"/>
          <a:ext cx="8613915" cy="435996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22783">
                  <a:extLst>
                    <a:ext uri="{9D8B030D-6E8A-4147-A177-3AD203B41FA5}">
                      <a16:colId xmlns:a16="http://schemas.microsoft.com/office/drawing/2014/main" val="2822595237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2174979170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4245660994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630045867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132918072"/>
                    </a:ext>
                  </a:extLst>
                </a:gridCol>
              </a:tblGrid>
              <a:tr h="2179983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555122381"/>
                  </a:ext>
                </a:extLst>
              </a:tr>
              <a:tr h="2179983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548466840"/>
                  </a:ext>
                </a:extLst>
              </a:tr>
            </a:tbl>
          </a:graphicData>
        </a:graphic>
      </p:graphicFrame>
      <p:pic>
        <p:nvPicPr>
          <p:cNvPr id="6" name="Imag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4148" y="1593146"/>
            <a:ext cx="1441590" cy="1315577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1610" y="1514256"/>
            <a:ext cx="1487769" cy="1398503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535" y="1404730"/>
            <a:ext cx="1404606" cy="1452987"/>
          </a:xfrm>
          <a:prstGeom prst="rect">
            <a:avLst/>
          </a:prstGeom>
        </p:spPr>
      </p:pic>
      <p:pic>
        <p:nvPicPr>
          <p:cNvPr id="12" name="Image 1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1534" y="1571631"/>
            <a:ext cx="1125875" cy="1299087"/>
          </a:xfrm>
          <a:prstGeom prst="rect">
            <a:avLst/>
          </a:prstGeom>
        </p:spPr>
      </p:pic>
      <p:pic>
        <p:nvPicPr>
          <p:cNvPr id="19" name="Image 1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8018" y="1540760"/>
            <a:ext cx="1348823" cy="1329958"/>
          </a:xfrm>
          <a:prstGeom prst="rect">
            <a:avLst/>
          </a:prstGeom>
        </p:spPr>
      </p:pic>
      <p:pic>
        <p:nvPicPr>
          <p:cNvPr id="39" name="Image 3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551" y="3759876"/>
            <a:ext cx="1441590" cy="1315577"/>
          </a:xfrm>
          <a:prstGeom prst="rect">
            <a:avLst/>
          </a:prstGeom>
        </p:spPr>
      </p:pic>
      <p:pic>
        <p:nvPicPr>
          <p:cNvPr id="40" name="Image 3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4781" y="3678949"/>
            <a:ext cx="1487769" cy="1398503"/>
          </a:xfrm>
          <a:prstGeom prst="rect">
            <a:avLst/>
          </a:prstGeom>
        </p:spPr>
      </p:pic>
      <p:pic>
        <p:nvPicPr>
          <p:cNvPr id="41" name="Image 4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3191" y="3617275"/>
            <a:ext cx="1404606" cy="1452987"/>
          </a:xfrm>
          <a:prstGeom prst="rect">
            <a:avLst/>
          </a:prstGeom>
        </p:spPr>
      </p:pic>
      <p:pic>
        <p:nvPicPr>
          <p:cNvPr id="42" name="Image 4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5516" y="3771175"/>
            <a:ext cx="1125875" cy="1299087"/>
          </a:xfrm>
          <a:prstGeom prst="rect">
            <a:avLst/>
          </a:prstGeom>
        </p:spPr>
      </p:pic>
      <p:pic>
        <p:nvPicPr>
          <p:cNvPr id="43" name="Image 4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10531" y="3752685"/>
            <a:ext cx="1348823" cy="13299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8437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>
            <p:extLst/>
          </p:nvPr>
        </p:nvGraphicFramePr>
        <p:xfrm>
          <a:off x="238538" y="1075474"/>
          <a:ext cx="8613915" cy="435996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22783">
                  <a:extLst>
                    <a:ext uri="{9D8B030D-6E8A-4147-A177-3AD203B41FA5}">
                      <a16:colId xmlns:a16="http://schemas.microsoft.com/office/drawing/2014/main" val="2822595237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2174979170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4245660994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630045867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132918072"/>
                    </a:ext>
                  </a:extLst>
                </a:gridCol>
              </a:tblGrid>
              <a:tr h="2179983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555122381"/>
                  </a:ext>
                </a:extLst>
              </a:tr>
              <a:tr h="2179983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548466840"/>
                  </a:ext>
                </a:extLst>
              </a:tr>
            </a:tbl>
          </a:graphicData>
        </a:graphic>
      </p:graphicFrame>
      <p:pic>
        <p:nvPicPr>
          <p:cNvPr id="10" name="Imag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535" y="1404730"/>
            <a:ext cx="1404606" cy="1452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02266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>
            <p:extLst/>
          </p:nvPr>
        </p:nvGraphicFramePr>
        <p:xfrm>
          <a:off x="238538" y="1075474"/>
          <a:ext cx="8613915" cy="435996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22783">
                  <a:extLst>
                    <a:ext uri="{9D8B030D-6E8A-4147-A177-3AD203B41FA5}">
                      <a16:colId xmlns:a16="http://schemas.microsoft.com/office/drawing/2014/main" val="2822595237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2174979170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4245660994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630045867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132918072"/>
                    </a:ext>
                  </a:extLst>
                </a:gridCol>
              </a:tblGrid>
              <a:tr h="2179983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555122381"/>
                  </a:ext>
                </a:extLst>
              </a:tr>
              <a:tr h="2179983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548466840"/>
                  </a:ext>
                </a:extLst>
              </a:tr>
            </a:tbl>
          </a:graphicData>
        </a:graphic>
      </p:graphicFrame>
      <p:pic>
        <p:nvPicPr>
          <p:cNvPr id="6" name="Imag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4148" y="1593146"/>
            <a:ext cx="1441590" cy="1315577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1610" y="1514256"/>
            <a:ext cx="1487769" cy="1398503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535" y="1404730"/>
            <a:ext cx="1404606" cy="1452987"/>
          </a:xfrm>
          <a:prstGeom prst="rect">
            <a:avLst/>
          </a:prstGeom>
        </p:spPr>
      </p:pic>
      <p:pic>
        <p:nvPicPr>
          <p:cNvPr id="19" name="Image 1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8018" y="1540760"/>
            <a:ext cx="1348823" cy="1329958"/>
          </a:xfrm>
          <a:prstGeom prst="rect">
            <a:avLst/>
          </a:prstGeom>
        </p:spPr>
      </p:pic>
      <p:pic>
        <p:nvPicPr>
          <p:cNvPr id="39" name="Image 3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551" y="3759876"/>
            <a:ext cx="1441590" cy="1315577"/>
          </a:xfrm>
          <a:prstGeom prst="rect">
            <a:avLst/>
          </a:prstGeom>
        </p:spPr>
      </p:pic>
      <p:pic>
        <p:nvPicPr>
          <p:cNvPr id="41" name="Image 4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3191" y="3617275"/>
            <a:ext cx="1404606" cy="1452987"/>
          </a:xfrm>
          <a:prstGeom prst="rect">
            <a:avLst/>
          </a:prstGeom>
        </p:spPr>
      </p:pic>
      <p:pic>
        <p:nvPicPr>
          <p:cNvPr id="42" name="Image 4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5516" y="3771175"/>
            <a:ext cx="1125875" cy="1299087"/>
          </a:xfrm>
          <a:prstGeom prst="rect">
            <a:avLst/>
          </a:prstGeom>
        </p:spPr>
      </p:pic>
      <p:pic>
        <p:nvPicPr>
          <p:cNvPr id="43" name="Image 4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10531" y="3752685"/>
            <a:ext cx="1348823" cy="13299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83174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>
            <p:extLst/>
          </p:nvPr>
        </p:nvGraphicFramePr>
        <p:xfrm>
          <a:off x="238538" y="1075474"/>
          <a:ext cx="8613915" cy="435996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22783">
                  <a:extLst>
                    <a:ext uri="{9D8B030D-6E8A-4147-A177-3AD203B41FA5}">
                      <a16:colId xmlns:a16="http://schemas.microsoft.com/office/drawing/2014/main" val="2822595237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2174979170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4245660994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630045867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132918072"/>
                    </a:ext>
                  </a:extLst>
                </a:gridCol>
              </a:tblGrid>
              <a:tr h="2179983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555122381"/>
                  </a:ext>
                </a:extLst>
              </a:tr>
              <a:tr h="2179983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548466840"/>
                  </a:ext>
                </a:extLst>
              </a:tr>
            </a:tbl>
          </a:graphicData>
        </a:graphic>
      </p:graphicFrame>
      <p:pic>
        <p:nvPicPr>
          <p:cNvPr id="6" name="Imag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4148" y="1593146"/>
            <a:ext cx="1441590" cy="1315577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1610" y="1514256"/>
            <a:ext cx="1487769" cy="1398503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535" y="1404730"/>
            <a:ext cx="1404606" cy="1452987"/>
          </a:xfrm>
          <a:prstGeom prst="rect">
            <a:avLst/>
          </a:prstGeom>
        </p:spPr>
      </p:pic>
      <p:pic>
        <p:nvPicPr>
          <p:cNvPr id="19" name="Image 1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8018" y="1540760"/>
            <a:ext cx="1348823" cy="1329958"/>
          </a:xfrm>
          <a:prstGeom prst="rect">
            <a:avLst/>
          </a:prstGeom>
        </p:spPr>
      </p:pic>
      <p:pic>
        <p:nvPicPr>
          <p:cNvPr id="39" name="Image 3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551" y="3759876"/>
            <a:ext cx="1441590" cy="1315577"/>
          </a:xfrm>
          <a:prstGeom prst="rect">
            <a:avLst/>
          </a:prstGeom>
        </p:spPr>
      </p:pic>
      <p:pic>
        <p:nvPicPr>
          <p:cNvPr id="41" name="Image 4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3191" y="3617275"/>
            <a:ext cx="1404606" cy="1452987"/>
          </a:xfrm>
          <a:prstGeom prst="rect">
            <a:avLst/>
          </a:prstGeom>
        </p:spPr>
      </p:pic>
      <p:pic>
        <p:nvPicPr>
          <p:cNvPr id="42" name="Image 4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5516" y="3771175"/>
            <a:ext cx="1125875" cy="12990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71636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>
            <p:extLst/>
          </p:nvPr>
        </p:nvGraphicFramePr>
        <p:xfrm>
          <a:off x="238538" y="1075474"/>
          <a:ext cx="8613915" cy="435996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22783">
                  <a:extLst>
                    <a:ext uri="{9D8B030D-6E8A-4147-A177-3AD203B41FA5}">
                      <a16:colId xmlns:a16="http://schemas.microsoft.com/office/drawing/2014/main" val="2822595237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2174979170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4245660994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630045867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132918072"/>
                    </a:ext>
                  </a:extLst>
                </a:gridCol>
              </a:tblGrid>
              <a:tr h="2179983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555122381"/>
                  </a:ext>
                </a:extLst>
              </a:tr>
              <a:tr h="2179983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548466840"/>
                  </a:ext>
                </a:extLst>
              </a:tr>
            </a:tbl>
          </a:graphicData>
        </a:graphic>
      </p:graphicFrame>
      <p:pic>
        <p:nvPicPr>
          <p:cNvPr id="8" name="Imag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1610" y="1514256"/>
            <a:ext cx="1487769" cy="1398503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535" y="1404730"/>
            <a:ext cx="1404606" cy="1452987"/>
          </a:xfrm>
          <a:prstGeom prst="rect">
            <a:avLst/>
          </a:prstGeom>
        </p:spPr>
      </p:pic>
      <p:pic>
        <p:nvPicPr>
          <p:cNvPr id="19" name="Image 1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8018" y="1540760"/>
            <a:ext cx="1348823" cy="1329958"/>
          </a:xfrm>
          <a:prstGeom prst="rect">
            <a:avLst/>
          </a:prstGeom>
        </p:spPr>
      </p:pic>
      <p:pic>
        <p:nvPicPr>
          <p:cNvPr id="39" name="Image 3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551" y="3759876"/>
            <a:ext cx="1441590" cy="1315577"/>
          </a:xfrm>
          <a:prstGeom prst="rect">
            <a:avLst/>
          </a:prstGeom>
        </p:spPr>
      </p:pic>
      <p:pic>
        <p:nvPicPr>
          <p:cNvPr id="41" name="Image 4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3191" y="3617275"/>
            <a:ext cx="1404606" cy="1452987"/>
          </a:xfrm>
          <a:prstGeom prst="rect">
            <a:avLst/>
          </a:prstGeom>
        </p:spPr>
      </p:pic>
      <p:pic>
        <p:nvPicPr>
          <p:cNvPr id="42" name="Image 4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5516" y="3771175"/>
            <a:ext cx="1125875" cy="1299087"/>
          </a:xfrm>
          <a:prstGeom prst="rect">
            <a:avLst/>
          </a:prstGeom>
        </p:spPr>
      </p:pic>
      <p:pic>
        <p:nvPicPr>
          <p:cNvPr id="43" name="Image 4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10531" y="3752685"/>
            <a:ext cx="1348823" cy="13299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64376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>
            <p:extLst/>
          </p:nvPr>
        </p:nvGraphicFramePr>
        <p:xfrm>
          <a:off x="238538" y="1075474"/>
          <a:ext cx="8613915" cy="435996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22783">
                  <a:extLst>
                    <a:ext uri="{9D8B030D-6E8A-4147-A177-3AD203B41FA5}">
                      <a16:colId xmlns:a16="http://schemas.microsoft.com/office/drawing/2014/main" val="2822595237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2174979170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4245660994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630045867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132918072"/>
                    </a:ext>
                  </a:extLst>
                </a:gridCol>
              </a:tblGrid>
              <a:tr h="2179983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555122381"/>
                  </a:ext>
                </a:extLst>
              </a:tr>
              <a:tr h="2179983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548466840"/>
                  </a:ext>
                </a:extLst>
              </a:tr>
            </a:tbl>
          </a:graphicData>
        </a:graphic>
      </p:graphicFrame>
      <p:pic>
        <p:nvPicPr>
          <p:cNvPr id="8" name="Imag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1610" y="1514256"/>
            <a:ext cx="1487769" cy="1398503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535" y="1404730"/>
            <a:ext cx="1404606" cy="1452987"/>
          </a:xfrm>
          <a:prstGeom prst="rect">
            <a:avLst/>
          </a:prstGeom>
        </p:spPr>
      </p:pic>
      <p:pic>
        <p:nvPicPr>
          <p:cNvPr id="19" name="Image 1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8018" y="1540760"/>
            <a:ext cx="1348823" cy="1329958"/>
          </a:xfrm>
          <a:prstGeom prst="rect">
            <a:avLst/>
          </a:prstGeom>
        </p:spPr>
      </p:pic>
      <p:pic>
        <p:nvPicPr>
          <p:cNvPr id="39" name="Image 3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551" y="3759876"/>
            <a:ext cx="1441590" cy="1315577"/>
          </a:xfrm>
          <a:prstGeom prst="rect">
            <a:avLst/>
          </a:prstGeom>
        </p:spPr>
      </p:pic>
      <p:pic>
        <p:nvPicPr>
          <p:cNvPr id="41" name="Image 4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3191" y="3617275"/>
            <a:ext cx="1404606" cy="1452987"/>
          </a:xfrm>
          <a:prstGeom prst="rect">
            <a:avLst/>
          </a:prstGeom>
        </p:spPr>
      </p:pic>
      <p:pic>
        <p:nvPicPr>
          <p:cNvPr id="42" name="Image 4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5516" y="3771175"/>
            <a:ext cx="1125875" cy="12990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59163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>
            <p:extLst/>
          </p:nvPr>
        </p:nvGraphicFramePr>
        <p:xfrm>
          <a:off x="238538" y="1075474"/>
          <a:ext cx="8613915" cy="435996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22783">
                  <a:extLst>
                    <a:ext uri="{9D8B030D-6E8A-4147-A177-3AD203B41FA5}">
                      <a16:colId xmlns:a16="http://schemas.microsoft.com/office/drawing/2014/main" val="2822595237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2174979170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4245660994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630045867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132918072"/>
                    </a:ext>
                  </a:extLst>
                </a:gridCol>
              </a:tblGrid>
              <a:tr h="2179983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555122381"/>
                  </a:ext>
                </a:extLst>
              </a:tr>
              <a:tr h="2179983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548466840"/>
                  </a:ext>
                </a:extLst>
              </a:tr>
            </a:tbl>
          </a:graphicData>
        </a:graphic>
      </p:graphicFrame>
      <p:pic>
        <p:nvPicPr>
          <p:cNvPr id="8" name="Imag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1610" y="1514256"/>
            <a:ext cx="1487769" cy="1398503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535" y="1404730"/>
            <a:ext cx="1404606" cy="1452987"/>
          </a:xfrm>
          <a:prstGeom prst="rect">
            <a:avLst/>
          </a:prstGeom>
        </p:spPr>
      </p:pic>
      <p:pic>
        <p:nvPicPr>
          <p:cNvPr id="19" name="Image 1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8018" y="1540760"/>
            <a:ext cx="1348823" cy="1329958"/>
          </a:xfrm>
          <a:prstGeom prst="rect">
            <a:avLst/>
          </a:prstGeom>
        </p:spPr>
      </p:pic>
      <p:pic>
        <p:nvPicPr>
          <p:cNvPr id="39" name="Image 3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551" y="3759876"/>
            <a:ext cx="1441590" cy="1315577"/>
          </a:xfrm>
          <a:prstGeom prst="rect">
            <a:avLst/>
          </a:prstGeom>
        </p:spPr>
      </p:pic>
      <p:pic>
        <p:nvPicPr>
          <p:cNvPr id="42" name="Image 4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5516" y="3771175"/>
            <a:ext cx="1125875" cy="12990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370529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>
            <p:extLst/>
          </p:nvPr>
        </p:nvGraphicFramePr>
        <p:xfrm>
          <a:off x="238538" y="1075474"/>
          <a:ext cx="8613915" cy="435996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22783">
                  <a:extLst>
                    <a:ext uri="{9D8B030D-6E8A-4147-A177-3AD203B41FA5}">
                      <a16:colId xmlns:a16="http://schemas.microsoft.com/office/drawing/2014/main" val="2822595237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2174979170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4245660994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630045867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132918072"/>
                    </a:ext>
                  </a:extLst>
                </a:gridCol>
              </a:tblGrid>
              <a:tr h="2179983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555122381"/>
                  </a:ext>
                </a:extLst>
              </a:tr>
              <a:tr h="2179983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548466840"/>
                  </a:ext>
                </a:extLst>
              </a:tr>
            </a:tbl>
          </a:graphicData>
        </a:graphic>
      </p:graphicFrame>
      <p:pic>
        <p:nvPicPr>
          <p:cNvPr id="10" name="Imag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535" y="1404730"/>
            <a:ext cx="1404606" cy="1452987"/>
          </a:xfrm>
          <a:prstGeom prst="rect">
            <a:avLst/>
          </a:prstGeom>
        </p:spPr>
      </p:pic>
      <p:pic>
        <p:nvPicPr>
          <p:cNvPr id="19" name="Image 1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8018" y="1540760"/>
            <a:ext cx="1348823" cy="1329958"/>
          </a:xfrm>
          <a:prstGeom prst="rect">
            <a:avLst/>
          </a:prstGeom>
        </p:spPr>
      </p:pic>
      <p:pic>
        <p:nvPicPr>
          <p:cNvPr id="39" name="Image 3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551" y="3759876"/>
            <a:ext cx="1441590" cy="1315577"/>
          </a:xfrm>
          <a:prstGeom prst="rect">
            <a:avLst/>
          </a:prstGeom>
        </p:spPr>
      </p:pic>
      <p:pic>
        <p:nvPicPr>
          <p:cNvPr id="41" name="Image 4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3191" y="3617275"/>
            <a:ext cx="1404606" cy="1452987"/>
          </a:xfrm>
          <a:prstGeom prst="rect">
            <a:avLst/>
          </a:prstGeom>
        </p:spPr>
      </p:pic>
      <p:pic>
        <p:nvPicPr>
          <p:cNvPr id="42" name="Image 4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5516" y="3771175"/>
            <a:ext cx="1125875" cy="12990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072539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>
            <p:extLst/>
          </p:nvPr>
        </p:nvGraphicFramePr>
        <p:xfrm>
          <a:off x="238538" y="1075474"/>
          <a:ext cx="8613915" cy="435996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22783">
                  <a:extLst>
                    <a:ext uri="{9D8B030D-6E8A-4147-A177-3AD203B41FA5}">
                      <a16:colId xmlns:a16="http://schemas.microsoft.com/office/drawing/2014/main" val="2822595237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2174979170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4245660994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630045867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132918072"/>
                    </a:ext>
                  </a:extLst>
                </a:gridCol>
              </a:tblGrid>
              <a:tr h="2179983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555122381"/>
                  </a:ext>
                </a:extLst>
              </a:tr>
              <a:tr h="2179983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548466840"/>
                  </a:ext>
                </a:extLst>
              </a:tr>
            </a:tbl>
          </a:graphicData>
        </a:graphic>
      </p:graphicFrame>
      <p:pic>
        <p:nvPicPr>
          <p:cNvPr id="10" name="Imag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535" y="1404730"/>
            <a:ext cx="1404606" cy="1452987"/>
          </a:xfrm>
          <a:prstGeom prst="rect">
            <a:avLst/>
          </a:prstGeom>
        </p:spPr>
      </p:pic>
      <p:pic>
        <p:nvPicPr>
          <p:cNvPr id="19" name="Image 1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8018" y="1540760"/>
            <a:ext cx="1348823" cy="1329958"/>
          </a:xfrm>
          <a:prstGeom prst="rect">
            <a:avLst/>
          </a:prstGeom>
        </p:spPr>
      </p:pic>
      <p:pic>
        <p:nvPicPr>
          <p:cNvPr id="39" name="Image 3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551" y="3759876"/>
            <a:ext cx="1441590" cy="1315577"/>
          </a:xfrm>
          <a:prstGeom prst="rect">
            <a:avLst/>
          </a:prstGeom>
        </p:spPr>
      </p:pic>
      <p:pic>
        <p:nvPicPr>
          <p:cNvPr id="42" name="Image 4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5516" y="3771175"/>
            <a:ext cx="1125875" cy="12990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124725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>
            <p:extLst/>
          </p:nvPr>
        </p:nvGraphicFramePr>
        <p:xfrm>
          <a:off x="238538" y="1075474"/>
          <a:ext cx="8613915" cy="435996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22783">
                  <a:extLst>
                    <a:ext uri="{9D8B030D-6E8A-4147-A177-3AD203B41FA5}">
                      <a16:colId xmlns:a16="http://schemas.microsoft.com/office/drawing/2014/main" val="2822595237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2174979170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4245660994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630045867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132918072"/>
                    </a:ext>
                  </a:extLst>
                </a:gridCol>
              </a:tblGrid>
              <a:tr h="2179983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555122381"/>
                  </a:ext>
                </a:extLst>
              </a:tr>
              <a:tr h="2179983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548466840"/>
                  </a:ext>
                </a:extLst>
              </a:tr>
            </a:tbl>
          </a:graphicData>
        </a:graphic>
      </p:graphicFrame>
      <p:pic>
        <p:nvPicPr>
          <p:cNvPr id="10" name="Imag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535" y="1404730"/>
            <a:ext cx="1404606" cy="1452987"/>
          </a:xfrm>
          <a:prstGeom prst="rect">
            <a:avLst/>
          </a:prstGeom>
        </p:spPr>
      </p:pic>
      <p:pic>
        <p:nvPicPr>
          <p:cNvPr id="19" name="Image 1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8018" y="1540760"/>
            <a:ext cx="1348823" cy="1329958"/>
          </a:xfrm>
          <a:prstGeom prst="rect">
            <a:avLst/>
          </a:prstGeom>
        </p:spPr>
      </p:pic>
      <p:pic>
        <p:nvPicPr>
          <p:cNvPr id="39" name="Image 3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551" y="3759876"/>
            <a:ext cx="1441590" cy="13155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776409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>
            <p:extLst/>
          </p:nvPr>
        </p:nvGraphicFramePr>
        <p:xfrm>
          <a:off x="238538" y="1075474"/>
          <a:ext cx="8613915" cy="435996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22783">
                  <a:extLst>
                    <a:ext uri="{9D8B030D-6E8A-4147-A177-3AD203B41FA5}">
                      <a16:colId xmlns:a16="http://schemas.microsoft.com/office/drawing/2014/main" val="2822595237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2174979170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4245660994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630045867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132918072"/>
                    </a:ext>
                  </a:extLst>
                </a:gridCol>
              </a:tblGrid>
              <a:tr h="2179983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555122381"/>
                  </a:ext>
                </a:extLst>
              </a:tr>
              <a:tr h="2179983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548466840"/>
                  </a:ext>
                </a:extLst>
              </a:tr>
            </a:tbl>
          </a:graphicData>
        </a:graphic>
      </p:graphicFrame>
      <p:pic>
        <p:nvPicPr>
          <p:cNvPr id="10" name="Imag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535" y="1404730"/>
            <a:ext cx="1404606" cy="1452987"/>
          </a:xfrm>
          <a:prstGeom prst="rect">
            <a:avLst/>
          </a:prstGeom>
        </p:spPr>
      </p:pic>
      <p:pic>
        <p:nvPicPr>
          <p:cNvPr id="39" name="Image 3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551" y="3759876"/>
            <a:ext cx="1441590" cy="1315577"/>
          </a:xfrm>
          <a:prstGeom prst="rect">
            <a:avLst/>
          </a:prstGeom>
        </p:spPr>
      </p:pic>
      <p:pic>
        <p:nvPicPr>
          <p:cNvPr id="42" name="Image 4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5516" y="3771175"/>
            <a:ext cx="1125875" cy="12990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51597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>
            <p:extLst/>
          </p:nvPr>
        </p:nvGraphicFramePr>
        <p:xfrm>
          <a:off x="238538" y="1075474"/>
          <a:ext cx="8613915" cy="435996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22783">
                  <a:extLst>
                    <a:ext uri="{9D8B030D-6E8A-4147-A177-3AD203B41FA5}">
                      <a16:colId xmlns:a16="http://schemas.microsoft.com/office/drawing/2014/main" val="2822595237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2174979170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4245660994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630045867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132918072"/>
                    </a:ext>
                  </a:extLst>
                </a:gridCol>
              </a:tblGrid>
              <a:tr h="2179983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555122381"/>
                  </a:ext>
                </a:extLst>
              </a:tr>
              <a:tr h="2179983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548466840"/>
                  </a:ext>
                </a:extLst>
              </a:tr>
            </a:tbl>
          </a:graphicData>
        </a:graphic>
      </p:graphicFrame>
      <p:pic>
        <p:nvPicPr>
          <p:cNvPr id="6" name="Imag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4148" y="1593146"/>
            <a:ext cx="1441590" cy="1315577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1610" y="1514256"/>
            <a:ext cx="1487769" cy="1398503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535" y="1404730"/>
            <a:ext cx="1404606" cy="1452987"/>
          </a:xfrm>
          <a:prstGeom prst="rect">
            <a:avLst/>
          </a:prstGeom>
        </p:spPr>
      </p:pic>
      <p:pic>
        <p:nvPicPr>
          <p:cNvPr id="12" name="Image 1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1534" y="1571631"/>
            <a:ext cx="1125875" cy="1299087"/>
          </a:xfrm>
          <a:prstGeom prst="rect">
            <a:avLst/>
          </a:prstGeom>
        </p:spPr>
      </p:pic>
      <p:pic>
        <p:nvPicPr>
          <p:cNvPr id="19" name="Image 1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8018" y="1540760"/>
            <a:ext cx="1348823" cy="1329958"/>
          </a:xfrm>
          <a:prstGeom prst="rect">
            <a:avLst/>
          </a:prstGeom>
        </p:spPr>
      </p:pic>
      <p:pic>
        <p:nvPicPr>
          <p:cNvPr id="39" name="Image 3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551" y="3759876"/>
            <a:ext cx="1441590" cy="1315577"/>
          </a:xfrm>
          <a:prstGeom prst="rect">
            <a:avLst/>
          </a:prstGeom>
        </p:spPr>
      </p:pic>
      <p:pic>
        <p:nvPicPr>
          <p:cNvPr id="41" name="Image 4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3191" y="3617275"/>
            <a:ext cx="1404606" cy="1452987"/>
          </a:xfrm>
          <a:prstGeom prst="rect">
            <a:avLst/>
          </a:prstGeom>
        </p:spPr>
      </p:pic>
      <p:pic>
        <p:nvPicPr>
          <p:cNvPr id="42" name="Image 4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5516" y="3771175"/>
            <a:ext cx="1125875" cy="1299087"/>
          </a:xfrm>
          <a:prstGeom prst="rect">
            <a:avLst/>
          </a:prstGeom>
        </p:spPr>
      </p:pic>
      <p:pic>
        <p:nvPicPr>
          <p:cNvPr id="43" name="Image 4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10531" y="3752685"/>
            <a:ext cx="1348823" cy="13299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91976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>
            <p:extLst/>
          </p:nvPr>
        </p:nvGraphicFramePr>
        <p:xfrm>
          <a:off x="238538" y="1075474"/>
          <a:ext cx="8613915" cy="435996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22783">
                  <a:extLst>
                    <a:ext uri="{9D8B030D-6E8A-4147-A177-3AD203B41FA5}">
                      <a16:colId xmlns:a16="http://schemas.microsoft.com/office/drawing/2014/main" val="2822595237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2174979170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4245660994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630045867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132918072"/>
                    </a:ext>
                  </a:extLst>
                </a:gridCol>
              </a:tblGrid>
              <a:tr h="2179983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555122381"/>
                  </a:ext>
                </a:extLst>
              </a:tr>
              <a:tr h="2179983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548466840"/>
                  </a:ext>
                </a:extLst>
              </a:tr>
            </a:tbl>
          </a:graphicData>
        </a:graphic>
      </p:graphicFrame>
      <p:pic>
        <p:nvPicPr>
          <p:cNvPr id="10" name="Imag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535" y="1404730"/>
            <a:ext cx="1404606" cy="1452987"/>
          </a:xfrm>
          <a:prstGeom prst="rect">
            <a:avLst/>
          </a:prstGeom>
        </p:spPr>
      </p:pic>
      <p:pic>
        <p:nvPicPr>
          <p:cNvPr id="39" name="Image 3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551" y="3759876"/>
            <a:ext cx="1441590" cy="13155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43632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>
            <p:extLst/>
          </p:nvPr>
        </p:nvGraphicFramePr>
        <p:xfrm>
          <a:off x="238538" y="1075474"/>
          <a:ext cx="8613915" cy="435996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22783">
                  <a:extLst>
                    <a:ext uri="{9D8B030D-6E8A-4147-A177-3AD203B41FA5}">
                      <a16:colId xmlns:a16="http://schemas.microsoft.com/office/drawing/2014/main" val="2822595237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2174979170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4245660994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630045867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132918072"/>
                    </a:ext>
                  </a:extLst>
                </a:gridCol>
              </a:tblGrid>
              <a:tr h="2179983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555122381"/>
                  </a:ext>
                </a:extLst>
              </a:tr>
              <a:tr h="2179983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548466840"/>
                  </a:ext>
                </a:extLst>
              </a:tr>
            </a:tbl>
          </a:graphicData>
        </a:graphic>
      </p:graphicFrame>
      <p:pic>
        <p:nvPicPr>
          <p:cNvPr id="6" name="Imag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4148" y="1593146"/>
            <a:ext cx="1441590" cy="1315577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1610" y="1514256"/>
            <a:ext cx="1487769" cy="1398503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535" y="1404730"/>
            <a:ext cx="1404606" cy="1452987"/>
          </a:xfrm>
          <a:prstGeom prst="rect">
            <a:avLst/>
          </a:prstGeom>
        </p:spPr>
      </p:pic>
      <p:pic>
        <p:nvPicPr>
          <p:cNvPr id="12" name="Image 1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1534" y="1571631"/>
            <a:ext cx="1125875" cy="1299087"/>
          </a:xfrm>
          <a:prstGeom prst="rect">
            <a:avLst/>
          </a:prstGeom>
        </p:spPr>
      </p:pic>
      <p:pic>
        <p:nvPicPr>
          <p:cNvPr id="19" name="Image 1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8018" y="1540760"/>
            <a:ext cx="1348823" cy="1329958"/>
          </a:xfrm>
          <a:prstGeom prst="rect">
            <a:avLst/>
          </a:prstGeom>
        </p:spPr>
      </p:pic>
      <p:pic>
        <p:nvPicPr>
          <p:cNvPr id="39" name="Image 3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551" y="3759876"/>
            <a:ext cx="1441590" cy="1315577"/>
          </a:xfrm>
          <a:prstGeom prst="rect">
            <a:avLst/>
          </a:prstGeom>
        </p:spPr>
      </p:pic>
      <p:pic>
        <p:nvPicPr>
          <p:cNvPr id="41" name="Image 4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3191" y="3617275"/>
            <a:ext cx="1404606" cy="1452987"/>
          </a:xfrm>
          <a:prstGeom prst="rect">
            <a:avLst/>
          </a:prstGeom>
        </p:spPr>
      </p:pic>
      <p:pic>
        <p:nvPicPr>
          <p:cNvPr id="42" name="Image 4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5516" y="3771175"/>
            <a:ext cx="1125875" cy="12990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76965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>
            <p:extLst/>
          </p:nvPr>
        </p:nvGraphicFramePr>
        <p:xfrm>
          <a:off x="238538" y="1075474"/>
          <a:ext cx="8613915" cy="435996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22783">
                  <a:extLst>
                    <a:ext uri="{9D8B030D-6E8A-4147-A177-3AD203B41FA5}">
                      <a16:colId xmlns:a16="http://schemas.microsoft.com/office/drawing/2014/main" val="2822595237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2174979170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4245660994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630045867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132918072"/>
                    </a:ext>
                  </a:extLst>
                </a:gridCol>
              </a:tblGrid>
              <a:tr h="2179983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555122381"/>
                  </a:ext>
                </a:extLst>
              </a:tr>
              <a:tr h="2179983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548466840"/>
                  </a:ext>
                </a:extLst>
              </a:tr>
            </a:tbl>
          </a:graphicData>
        </a:graphic>
      </p:graphicFrame>
      <p:pic>
        <p:nvPicPr>
          <p:cNvPr id="6" name="Imag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4148" y="1593146"/>
            <a:ext cx="1441590" cy="1315577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1610" y="1514256"/>
            <a:ext cx="1487769" cy="1398503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535" y="1404730"/>
            <a:ext cx="1404606" cy="1452987"/>
          </a:xfrm>
          <a:prstGeom prst="rect">
            <a:avLst/>
          </a:prstGeom>
        </p:spPr>
      </p:pic>
      <p:pic>
        <p:nvPicPr>
          <p:cNvPr id="12" name="Image 1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1534" y="1571631"/>
            <a:ext cx="1125875" cy="1299087"/>
          </a:xfrm>
          <a:prstGeom prst="rect">
            <a:avLst/>
          </a:prstGeom>
        </p:spPr>
      </p:pic>
      <p:pic>
        <p:nvPicPr>
          <p:cNvPr id="19" name="Image 1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8018" y="1540760"/>
            <a:ext cx="1348823" cy="1329958"/>
          </a:xfrm>
          <a:prstGeom prst="rect">
            <a:avLst/>
          </a:prstGeom>
        </p:spPr>
      </p:pic>
      <p:pic>
        <p:nvPicPr>
          <p:cNvPr id="39" name="Image 3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551" y="3759876"/>
            <a:ext cx="1441590" cy="1315577"/>
          </a:xfrm>
          <a:prstGeom prst="rect">
            <a:avLst/>
          </a:prstGeom>
        </p:spPr>
      </p:pic>
      <p:pic>
        <p:nvPicPr>
          <p:cNvPr id="42" name="Image 4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5516" y="3771175"/>
            <a:ext cx="1125875" cy="12990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07243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>
            <p:extLst/>
          </p:nvPr>
        </p:nvGraphicFramePr>
        <p:xfrm>
          <a:off x="238538" y="1075474"/>
          <a:ext cx="8613915" cy="435996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22783">
                  <a:extLst>
                    <a:ext uri="{9D8B030D-6E8A-4147-A177-3AD203B41FA5}">
                      <a16:colId xmlns:a16="http://schemas.microsoft.com/office/drawing/2014/main" val="2822595237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2174979170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4245660994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630045867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132918072"/>
                    </a:ext>
                  </a:extLst>
                </a:gridCol>
              </a:tblGrid>
              <a:tr h="2179983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555122381"/>
                  </a:ext>
                </a:extLst>
              </a:tr>
              <a:tr h="2179983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548466840"/>
                  </a:ext>
                </a:extLst>
              </a:tr>
            </a:tbl>
          </a:graphicData>
        </a:graphic>
      </p:graphicFrame>
      <p:pic>
        <p:nvPicPr>
          <p:cNvPr id="6" name="Imag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4148" y="1593146"/>
            <a:ext cx="1441590" cy="1315577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1610" y="1514256"/>
            <a:ext cx="1487769" cy="1398503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535" y="1404730"/>
            <a:ext cx="1404606" cy="1452987"/>
          </a:xfrm>
          <a:prstGeom prst="rect">
            <a:avLst/>
          </a:prstGeom>
        </p:spPr>
      </p:pic>
      <p:pic>
        <p:nvPicPr>
          <p:cNvPr id="12" name="Image 1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1534" y="1571631"/>
            <a:ext cx="1125875" cy="1299087"/>
          </a:xfrm>
          <a:prstGeom prst="rect">
            <a:avLst/>
          </a:prstGeom>
        </p:spPr>
      </p:pic>
      <p:pic>
        <p:nvPicPr>
          <p:cNvPr id="19" name="Image 1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8018" y="1540760"/>
            <a:ext cx="1348823" cy="1329958"/>
          </a:xfrm>
          <a:prstGeom prst="rect">
            <a:avLst/>
          </a:prstGeom>
        </p:spPr>
      </p:pic>
      <p:pic>
        <p:nvPicPr>
          <p:cNvPr id="39" name="Image 3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551" y="3759876"/>
            <a:ext cx="1441590" cy="13155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27733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>
            <p:extLst/>
          </p:nvPr>
        </p:nvGraphicFramePr>
        <p:xfrm>
          <a:off x="238538" y="1075474"/>
          <a:ext cx="8613915" cy="435996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22783">
                  <a:extLst>
                    <a:ext uri="{9D8B030D-6E8A-4147-A177-3AD203B41FA5}">
                      <a16:colId xmlns:a16="http://schemas.microsoft.com/office/drawing/2014/main" val="2822595237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2174979170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4245660994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630045867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132918072"/>
                    </a:ext>
                  </a:extLst>
                </a:gridCol>
              </a:tblGrid>
              <a:tr h="2179983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555122381"/>
                  </a:ext>
                </a:extLst>
              </a:tr>
              <a:tr h="2179983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548466840"/>
                  </a:ext>
                </a:extLst>
              </a:tr>
            </a:tbl>
          </a:graphicData>
        </a:graphic>
      </p:graphicFrame>
      <p:pic>
        <p:nvPicPr>
          <p:cNvPr id="6" name="Imag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4148" y="1593146"/>
            <a:ext cx="1441590" cy="1315577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1610" y="1514256"/>
            <a:ext cx="1487769" cy="1398503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535" y="1404730"/>
            <a:ext cx="1404606" cy="1452987"/>
          </a:xfrm>
          <a:prstGeom prst="rect">
            <a:avLst/>
          </a:prstGeom>
        </p:spPr>
      </p:pic>
      <p:pic>
        <p:nvPicPr>
          <p:cNvPr id="12" name="Image 1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1534" y="1571631"/>
            <a:ext cx="1125875" cy="1299087"/>
          </a:xfrm>
          <a:prstGeom prst="rect">
            <a:avLst/>
          </a:prstGeom>
        </p:spPr>
      </p:pic>
      <p:pic>
        <p:nvPicPr>
          <p:cNvPr id="19" name="Image 1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8018" y="1540760"/>
            <a:ext cx="1348823" cy="13299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51901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>
            <p:extLst/>
          </p:nvPr>
        </p:nvGraphicFramePr>
        <p:xfrm>
          <a:off x="238538" y="1075474"/>
          <a:ext cx="8613915" cy="435996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22783">
                  <a:extLst>
                    <a:ext uri="{9D8B030D-6E8A-4147-A177-3AD203B41FA5}">
                      <a16:colId xmlns:a16="http://schemas.microsoft.com/office/drawing/2014/main" val="2822595237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2174979170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4245660994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630045867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132918072"/>
                    </a:ext>
                  </a:extLst>
                </a:gridCol>
              </a:tblGrid>
              <a:tr h="2179983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555122381"/>
                  </a:ext>
                </a:extLst>
              </a:tr>
              <a:tr h="2179983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548466840"/>
                  </a:ext>
                </a:extLst>
              </a:tr>
            </a:tbl>
          </a:graphicData>
        </a:graphic>
      </p:graphicFrame>
      <p:pic>
        <p:nvPicPr>
          <p:cNvPr id="6" name="Imag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4148" y="1593146"/>
            <a:ext cx="1441590" cy="1315577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1610" y="1514256"/>
            <a:ext cx="1487769" cy="1398503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535" y="1404730"/>
            <a:ext cx="1404606" cy="1452987"/>
          </a:xfrm>
          <a:prstGeom prst="rect">
            <a:avLst/>
          </a:prstGeom>
        </p:spPr>
      </p:pic>
      <p:pic>
        <p:nvPicPr>
          <p:cNvPr id="19" name="Image 1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8018" y="1540760"/>
            <a:ext cx="1348823" cy="13299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49454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>
            <p:extLst/>
          </p:nvPr>
        </p:nvGraphicFramePr>
        <p:xfrm>
          <a:off x="238538" y="1075474"/>
          <a:ext cx="8613915" cy="435996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22783">
                  <a:extLst>
                    <a:ext uri="{9D8B030D-6E8A-4147-A177-3AD203B41FA5}">
                      <a16:colId xmlns:a16="http://schemas.microsoft.com/office/drawing/2014/main" val="2822595237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2174979170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4245660994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630045867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132918072"/>
                    </a:ext>
                  </a:extLst>
                </a:gridCol>
              </a:tblGrid>
              <a:tr h="2179983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555122381"/>
                  </a:ext>
                </a:extLst>
              </a:tr>
              <a:tr h="2179983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548466840"/>
                  </a:ext>
                </a:extLst>
              </a:tr>
            </a:tbl>
          </a:graphicData>
        </a:graphic>
      </p:graphicFrame>
      <p:pic>
        <p:nvPicPr>
          <p:cNvPr id="8" name="Imag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1610" y="1514256"/>
            <a:ext cx="1487769" cy="1398503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535" y="1404730"/>
            <a:ext cx="1404606" cy="1452987"/>
          </a:xfrm>
          <a:prstGeom prst="rect">
            <a:avLst/>
          </a:prstGeom>
        </p:spPr>
      </p:pic>
      <p:pic>
        <p:nvPicPr>
          <p:cNvPr id="19" name="Image 1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8018" y="1540760"/>
            <a:ext cx="1348823" cy="13299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68994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>
            <p:extLst/>
          </p:nvPr>
        </p:nvGraphicFramePr>
        <p:xfrm>
          <a:off x="238538" y="1075474"/>
          <a:ext cx="8613915" cy="435996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22783">
                  <a:extLst>
                    <a:ext uri="{9D8B030D-6E8A-4147-A177-3AD203B41FA5}">
                      <a16:colId xmlns:a16="http://schemas.microsoft.com/office/drawing/2014/main" val="2822595237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2174979170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4245660994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630045867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132918072"/>
                    </a:ext>
                  </a:extLst>
                </a:gridCol>
              </a:tblGrid>
              <a:tr h="2179983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555122381"/>
                  </a:ext>
                </a:extLst>
              </a:tr>
              <a:tr h="2179983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548466840"/>
                  </a:ext>
                </a:extLst>
              </a:tr>
            </a:tbl>
          </a:graphicData>
        </a:graphic>
      </p:graphicFrame>
      <p:pic>
        <p:nvPicPr>
          <p:cNvPr id="10" name="Imag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535" y="1404730"/>
            <a:ext cx="1404606" cy="1452987"/>
          </a:xfrm>
          <a:prstGeom prst="rect">
            <a:avLst/>
          </a:prstGeom>
        </p:spPr>
      </p:pic>
      <p:pic>
        <p:nvPicPr>
          <p:cNvPr id="19" name="Image 1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8018" y="1540760"/>
            <a:ext cx="1348823" cy="13299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072605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855</TotalTime>
  <Words>0</Words>
  <Application>Microsoft Office PowerPoint</Application>
  <PresentationFormat>Affichage à l'écran (4:3)</PresentationFormat>
  <Paragraphs>0</Paragraphs>
  <Slides>20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20</vt:i4>
      </vt:variant>
    </vt:vector>
  </HeadingPairs>
  <TitlesOfParts>
    <vt:vector size="24" baseType="lpstr">
      <vt:lpstr>Arial</vt:lpstr>
      <vt:lpstr>Calibri</vt:lpstr>
      <vt:lpstr>Calibri Light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FOREST Audrey</dc:creator>
  <cp:lastModifiedBy>FOREST Audrey</cp:lastModifiedBy>
  <cp:revision>9</cp:revision>
  <dcterms:created xsi:type="dcterms:W3CDTF">2017-04-11T14:30:12Z</dcterms:created>
  <dcterms:modified xsi:type="dcterms:W3CDTF">2017-04-12T04:48:00Z</dcterms:modified>
</cp:coreProperties>
</file>