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1.jpg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1.jpg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1.jpg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650585"/>
              </p:ext>
            </p:extLst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34" y="1571631"/>
            <a:ext cx="1125875" cy="12990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781" y="3678949"/>
            <a:ext cx="1487769" cy="1398503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531" y="3752685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22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531" y="3752685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317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163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531" y="3752685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37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16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05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725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47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764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5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34" y="1571631"/>
            <a:ext cx="1125875" cy="12990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531" y="3752685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9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36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34" y="1571631"/>
            <a:ext cx="1125875" cy="12990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91" y="3617275"/>
            <a:ext cx="1404606" cy="145298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9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34" y="1571631"/>
            <a:ext cx="1125875" cy="12990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16" y="3771175"/>
            <a:ext cx="1125875" cy="1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2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34" y="1571631"/>
            <a:ext cx="1125875" cy="12990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51" y="3759876"/>
            <a:ext cx="1441590" cy="131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77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34" y="1571631"/>
            <a:ext cx="1125875" cy="12990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19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48" y="1593146"/>
            <a:ext cx="1441590" cy="131557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945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10" y="1514256"/>
            <a:ext cx="1487769" cy="13985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899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5" y="1404730"/>
            <a:ext cx="1404606" cy="1452987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18" y="1540760"/>
            <a:ext cx="1348823" cy="13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260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855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9</cp:revision>
  <dcterms:created xsi:type="dcterms:W3CDTF">2017-04-11T14:30:12Z</dcterms:created>
  <dcterms:modified xsi:type="dcterms:W3CDTF">2017-04-12T04:48:00Z</dcterms:modified>
</cp:coreProperties>
</file>