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2094" y="-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08/10/2014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08/10/2014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08/10/2014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08/10/2014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08/10/2014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08/10/2014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08/10/2014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08/10/2014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08/10/2014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08/10/2014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08/10/2014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309A6D-C09C-4548-B29A-6CF363A7E532}" type="datetimeFigureOut">
              <a:rPr lang="fr-FR" smtClean="0"/>
              <a:t>08/10/2014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0272074"/>
              </p:ext>
            </p:extLst>
          </p:nvPr>
        </p:nvGraphicFramePr>
        <p:xfrm>
          <a:off x="152636" y="683568"/>
          <a:ext cx="6408712" cy="8321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80220"/>
                <a:gridCol w="4428492"/>
              </a:tblGrid>
              <a:tr h="370840">
                <a:tc>
                  <a:txBody>
                    <a:bodyPr/>
                    <a:lstStyle/>
                    <a:p>
                      <a:endParaRPr lang="fr-FR" dirty="0" smtClean="0"/>
                    </a:p>
                    <a:p>
                      <a:endParaRPr lang="fr-FR" dirty="0" smtClean="0"/>
                    </a:p>
                    <a:p>
                      <a:endParaRPr lang="fr-FR" dirty="0" smtClean="0"/>
                    </a:p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fr-FR" dirty="0" smtClean="0"/>
                    </a:p>
                    <a:p>
                      <a:endParaRPr lang="fr-FR" dirty="0" smtClean="0"/>
                    </a:p>
                    <a:p>
                      <a:endParaRPr lang="fr-FR" dirty="0" smtClean="0"/>
                    </a:p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fr-FR" dirty="0" smtClean="0"/>
                    </a:p>
                    <a:p>
                      <a:endParaRPr lang="fr-FR" dirty="0" smtClean="0"/>
                    </a:p>
                    <a:p>
                      <a:endParaRPr lang="fr-FR" dirty="0" smtClean="0"/>
                    </a:p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fr-FR" dirty="0" smtClean="0"/>
                    </a:p>
                    <a:p>
                      <a:endParaRPr lang="fr-FR" dirty="0" smtClean="0"/>
                    </a:p>
                    <a:p>
                      <a:endParaRPr lang="fr-FR" dirty="0" smtClean="0"/>
                    </a:p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fr-FR" dirty="0" smtClean="0"/>
                    </a:p>
                    <a:p>
                      <a:endParaRPr lang="fr-FR" dirty="0" smtClean="0"/>
                    </a:p>
                    <a:p>
                      <a:endParaRPr lang="fr-FR" dirty="0" smtClean="0"/>
                    </a:p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fr-FR" dirty="0" smtClean="0"/>
                    </a:p>
                    <a:p>
                      <a:endParaRPr lang="fr-FR" dirty="0" smtClean="0"/>
                    </a:p>
                    <a:p>
                      <a:endParaRPr lang="fr-FR" dirty="0" smtClean="0"/>
                    </a:p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fr-FR" dirty="0" smtClean="0"/>
                    </a:p>
                    <a:p>
                      <a:endParaRPr lang="fr-FR" dirty="0" smtClean="0"/>
                    </a:p>
                    <a:p>
                      <a:endParaRPr lang="fr-FR" dirty="0" smtClean="0"/>
                    </a:p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26" name="Picture 2" descr="C:\Users\Audrey\Desktop\jours de la semaine loup\07 dimanch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672" y="7860277"/>
            <a:ext cx="1389569" cy="11042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Audrey\Desktop\jours de la semaine loup\01 lundi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80" y="799579"/>
            <a:ext cx="969477" cy="10439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Audrey\Desktop\jours de la semaine loup\02 mardi.pn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806" y="3059833"/>
            <a:ext cx="1165994" cy="11187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Audrey\Desktop\jours de la semaine loup\03 mercredi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688" y="1907704"/>
            <a:ext cx="864758" cy="11035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Audrey\Desktop\jours de la semaine loup\04 jeudi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80" y="4301685"/>
            <a:ext cx="1138108" cy="10582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C:\Users\Audrey\Desktop\jours de la semaine loup\05 vendredi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688" y="5484732"/>
            <a:ext cx="1015935" cy="11375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C:\Users\Audrey\Desktop\jours de la semaine loup\06 samedi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80" y="6732240"/>
            <a:ext cx="1197470" cy="10497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à coins arrondis 3"/>
          <p:cNvSpPr/>
          <p:nvPr/>
        </p:nvSpPr>
        <p:spPr>
          <a:xfrm>
            <a:off x="1340768" y="179512"/>
            <a:ext cx="4032448" cy="576064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>
                <a:latin typeface="Gretoon Highlight" pitchFamily="2" charset="0"/>
              </a:rPr>
              <a:t>Les jours de la semaine</a:t>
            </a:r>
            <a:endParaRPr lang="fr-FR" dirty="0">
              <a:latin typeface="Gretoon Highligh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530799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</Words>
  <Application>Microsoft Office PowerPoint</Application>
  <PresentationFormat>Affichage à l'écran (4:3)</PresentationFormat>
  <Paragraphs>15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Audrey</dc:creator>
  <cp:lastModifiedBy>Audrey</cp:lastModifiedBy>
  <cp:revision>1</cp:revision>
  <dcterms:created xsi:type="dcterms:W3CDTF">2014-10-08T15:23:43Z</dcterms:created>
  <dcterms:modified xsi:type="dcterms:W3CDTF">2014-10-08T15:28:35Z</dcterms:modified>
</cp:coreProperties>
</file>