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08/10/2014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272074"/>
              </p:ext>
            </p:extLst>
          </p:nvPr>
        </p:nvGraphicFramePr>
        <p:xfrm>
          <a:off x="152636" y="683568"/>
          <a:ext cx="6408712" cy="832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220"/>
                <a:gridCol w="4428492"/>
              </a:tblGrid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Audrey\Desktop\jours de la semaine loup\07 dimanch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7860277"/>
            <a:ext cx="1389569" cy="110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udrey\Desktop\jours de la semaine loup\01 lund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799579"/>
            <a:ext cx="969477" cy="104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udrey\Desktop\jours de la semaine loup\02 mardi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06" y="3059833"/>
            <a:ext cx="1165994" cy="111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udrey\Desktop\jours de la semaine loup\03 mercred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1907704"/>
            <a:ext cx="864758" cy="11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udrey\Desktop\jours de la semaine loup\04 jeud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4301685"/>
            <a:ext cx="1138108" cy="105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udrey\Desktop\jours de la semaine loup\05 vendred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5484732"/>
            <a:ext cx="1015935" cy="113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udrey\Desktop\jours de la semaine loup\06 samed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6732240"/>
            <a:ext cx="1197470" cy="104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340768" y="179512"/>
            <a:ext cx="4032448" cy="5760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Gretoon Highlight" pitchFamily="2" charset="0"/>
              </a:rPr>
              <a:t>Les jours de la semaine</a:t>
            </a:r>
            <a:endParaRPr lang="fr-FR" dirty="0">
              <a:latin typeface="Gretoon High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079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1</cp:revision>
  <dcterms:created xsi:type="dcterms:W3CDTF">2014-10-08T15:23:43Z</dcterms:created>
  <dcterms:modified xsi:type="dcterms:W3CDTF">2014-10-08T15:28:35Z</dcterms:modified>
</cp:coreProperties>
</file>