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9" r:id="rId2"/>
    <p:sldId id="280" r:id="rId3"/>
    <p:sldId id="281" r:id="rId4"/>
    <p:sldId id="282" r:id="rId5"/>
    <p:sldId id="283" r:id="rId6"/>
    <p:sldId id="285" r:id="rId7"/>
    <p:sldId id="284" r:id="rId8"/>
    <p:sldId id="286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B76FE-C0FC-4020-9756-F1A1D257BECC}" type="datetimeFigureOut">
              <a:rPr lang="fr-FR" smtClean="0"/>
              <a:t>27/06/2014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28C1-700C-4FF8-82FD-6FD3BE530F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3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27/06/2014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7739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7584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6007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32332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65114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37368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" y="0"/>
            <a:ext cx="91621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7584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7712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96336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77128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609376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7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33"/>
            <a:ext cx="9108000" cy="674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7584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7712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96336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77128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09376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" y="15631"/>
            <a:ext cx="9110720" cy="675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27584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26007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32332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65114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37368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2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" y="0"/>
            <a:ext cx="909263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2632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6007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32332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65114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37368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" y="0"/>
            <a:ext cx="909225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2632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7712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609376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12632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44880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77128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609376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3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0"/>
            <a:ext cx="9081599" cy="665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7584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6007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32332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65114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37368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8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" y="39926"/>
            <a:ext cx="9067287" cy="67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25958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8206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0454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22702" y="476031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25958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58206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90454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22702" y="1772175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25958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58206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590454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22702" y="3068319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12632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99838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60078" y="4387751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32332" y="439747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2620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04874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65114" y="5703508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37368" y="5713235"/>
            <a:ext cx="1499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atin typeface="Cursive standard" pitchFamily="2" charset="0"/>
              </a:rPr>
              <a:t>Julien</a:t>
            </a:r>
            <a:endParaRPr lang="fr-FR" sz="4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14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160</Words>
  <Application>Microsoft Office PowerPoint</Application>
  <PresentationFormat>Affichage à l'écran (4:3)</PresentationFormat>
  <Paragraphs>160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</dc:creator>
  <cp:lastModifiedBy>Audrey</cp:lastModifiedBy>
  <cp:revision>16</cp:revision>
  <dcterms:created xsi:type="dcterms:W3CDTF">2014-06-14T14:54:57Z</dcterms:created>
  <dcterms:modified xsi:type="dcterms:W3CDTF">2014-06-27T19:33:01Z</dcterms:modified>
</cp:coreProperties>
</file>