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013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latin typeface="Chinacat" panose="00000400000000000000" pitchFamily="2" charset="0"/>
              </a:rPr>
              <a:t>Mon comportement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Chinacat" panose="00000400000000000000" pitchFamily="2" charset="0"/>
              </a:rPr>
              <a:t>Septembre - Octobre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1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103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51" y="32019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643972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4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2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3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540" y="32019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3261702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5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3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46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852" y="32019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021289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6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1026" name="Picture 2" descr="http://us.cdn1.123rf.com/168nwm/hanaschwarz/hanaschwarz1304/hanaschwarz130400003/19197887-crayons-de-couleur-dessin-anime-avec-des-cartables-sur-le-dos-isole-sur-fond-blanc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16632"/>
            <a:ext cx="16002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0734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440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1760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28" y="6154292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17" y="6154292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29" y="6154292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0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013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latin typeface="Chinacat" panose="00000400000000000000" pitchFamily="2" charset="0"/>
              </a:rPr>
              <a:t>Mon comportement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Chinacat" panose="00000400000000000000" pitchFamily="2" charset="0"/>
              </a:rPr>
              <a:t>Septembre - Octobre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1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2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3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4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5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2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6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7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96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26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513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18" y="437923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31" y="449499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4116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873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39" y="53732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961929" y="44949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602431" y="4594023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87624" y="5092544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72535" y="552091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781470" y="550552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35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06" y="436510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19" y="448086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270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3732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27" y="535909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Texte 39"/>
          <p:cNvSpPr txBox="1"/>
          <p:nvPr/>
        </p:nvSpPr>
        <p:spPr>
          <a:xfrm>
            <a:off x="3554217" y="4480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194719" y="4579897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779912" y="507841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364823" y="550678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373758" y="549139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4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10" y="435097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923" y="44667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129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35909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31" y="534496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290521" y="446674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931023" y="4565771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516216" y="5064292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101127" y="549266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110062" y="547727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5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18" y="142690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31" y="154266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350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39" y="24208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ZoneTexte 60"/>
          <p:cNvSpPr txBox="1"/>
          <p:nvPr/>
        </p:nvSpPr>
        <p:spPr>
          <a:xfrm>
            <a:off x="961929" y="15426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602431" y="1641695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187624" y="2140216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72535" y="25685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781470" y="255319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6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06" y="141277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19" y="152854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747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208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27" y="240676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ZoneTexte 76"/>
          <p:cNvSpPr txBox="1"/>
          <p:nvPr/>
        </p:nvSpPr>
        <p:spPr>
          <a:xfrm>
            <a:off x="3554217" y="15285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194719" y="1627569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779912" y="2126090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364823" y="255445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373758" y="253906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82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10" y="139865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923" y="15144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605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0676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udrey\Desktop\Sans titre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31" y="239263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ZoneTexte 86"/>
          <p:cNvSpPr txBox="1"/>
          <p:nvPr/>
        </p:nvSpPr>
        <p:spPr>
          <a:xfrm>
            <a:off x="6290521" y="15144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6931023" y="1613443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Ma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516216" y="2111964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Me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101127" y="254033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110062" y="252494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pic>
        <p:nvPicPr>
          <p:cNvPr id="2052" name="Picture 4" descr="http://www.lepetitprince.com/wp-content/uploads/2011/01/LPP_DD_23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465" y="-61465"/>
            <a:ext cx="1346308" cy="160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56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013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latin typeface="Chinacat" panose="00000400000000000000" pitchFamily="2" charset="0"/>
              </a:rPr>
              <a:t>Mon comportement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Chinacat" panose="00000400000000000000" pitchFamily="2" charset="0"/>
              </a:rPr>
              <a:t>Septembre - Octobre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1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2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3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4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5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2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6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7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43972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3385167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207175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96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26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513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83568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3424763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246771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sr.photos3.fotosearch.com/bthumb/CSP/CSP539/k539731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528" y="44625"/>
            <a:ext cx="133595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0748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322796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738686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594670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43608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27052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059100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474990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330974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779912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435364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867412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283302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139286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588224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99592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331640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47530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03514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052452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635896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067944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483834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339818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788756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444208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876256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292146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148130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597068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V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 rot="16200000">
            <a:off x="8060071" y="5557554"/>
            <a:ext cx="1684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hinacat" panose="00000400000000000000" pitchFamily="2" charset="0"/>
              </a:rPr>
              <a:t>Ecole de Crevette</a:t>
            </a:r>
            <a:endParaRPr lang="fr-FR" sz="1400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5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013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latin typeface="Chinacat" panose="00000400000000000000" pitchFamily="2" charset="0"/>
              </a:rPr>
              <a:t>Mon comportement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Chinacat" panose="00000400000000000000" pitchFamily="2" charset="0"/>
              </a:rPr>
              <a:t>Septembre - Octobre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1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2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3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4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5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2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0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6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7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61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22" y="317816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883" y="3214376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wgHBgkIBxQWFQkXFyAbDRgXGSAdIRoeHyEfHR8iIRkfHjQkHyYlHx8eLTYhJSorMjQwHys/OD8tNyouLiwBCgoKBQUFDgUFDisZExkrKysrKysrKysrKysrKysrKysrKysrKysrKysrKysrKysrKysrKysrKysrKysrKysrK//AABEIAQsAvQMBIgACEQEDEQH/xAAcAAEAAwADAQEAAAAAAAAAAAAABQYHAQIEAwj/xABDEAACAQIEBAIFCAcGBwAAAAAAAQIDBAUGESEHEjFBE1EiMmFxgRQjUoKRobHBFRYzQmJyoiQlJpKj8Bc0Q1RjZLL/xAAUAQEAAAAAAAAAAAAAAAAAAAAA/8QAFBEBAAAAAAAAAAAAAAAAAAAAAP/aAAwDAQACEQMRAD8A3EAAAAAAAAAAAcNpJt9O5Q8x8UsJsLr9G4BGV9izekadDdJ+2aTX+XX26AX0GZRq8W8WSlGFnZ0305vSkl7d5L8Dssl8QKmlatjTVbyjRXL+KX9IGlgzP9D8V7HX5NfWtxH/AMtPlf8ATT/M+cs95uyvL/G9hzWfe4tfSS/mi29Pi4gagCEy1mzA80UHVwWtGbXrx6Sj74Pf49CbAAAAAAAAAAAAAAAAAAAAeLGcWscDw2tiOKTVO1gtZyf3JLq2+yW7OcXxSywbDq+IYlNQtYLWcn+C82+iS6sy7CMOv+KuMQx3H4yp5WpS/u+3e3itbc89Ovv+C21bDi3t8e4s3Erm7lUs8oJ6UYR2nce1vy+2K6LV6yNHy5lnBstWvyfBaMaa/fkt5S/mm938WStOnClTjTpJKCWkUlokl0SXY7AAAAOGk00+hyAKHmrhnh2JXEcTy9L5FjUXrTq0VyqT/ijHTr9Jb7769DyZXzviuH45Sytn6EaWIyX9krx9Sv2XsTfbpq9tIvRPRyvZ3ynY5vwadjeejWW9tUS3pz7NezzXf36NBYQZ9w0zPiE7q6ylmnbHbb1ZN/tqfaSfdpab900+upoIAAAAAAAAAAAAAAAInNeM08v5cxDFqunzVNuKfeXSK+Mml8QM/wA4N584hWWUqOrwi1+exRrpKXaGvuaX1pfRNTpUqdGlClRSjTitIJLRJLZJLsUXg1gcsNypHE7zfEryTrXMn1fNq4/c9ffJl9AAAAAAAAAAACgcUsr3V7TtszZd9HH7T0qbS3qQWrcH599F31a/eLDknM9rm7L1vitptJ+jXh9Ca9aP5p+TRPGV4T/gfixc4W9sHxFeJbeUay6pe96rT+KHkBqgAAAAAAAAAAAAAZhxkqzxi8y/k22bU7qspXDXanD/AG39Q08zPFl8t48YLS02oWkpv63PH80BpNKnCjShSpLSnFJRS7JbI7gAAAAAAAAAAAAM744YfVq5To4vZ/8AN2laFam/Zro/vcX9U0Q8WNWFLFMHvcPrrWnVpyhL6yaA7YRf0sVwqzxC3/ZVacZx90kmesz/AIF31S84eWlOs9ZUpzpr3J8yXwUtPgaAAAAAAAAAAAAAzLCuf/j9jHyj/so+B/LrS119uvMaaZnif9i49YTUb0jXs5R97jzvT+lAaYAAAAAAAAAAAAAAHxvLiFpaV7mp6kIuUvclqBnPA2PyfD8xWK6U76ol7tIr8jTDOOA9vP8AUutiNfetcXFSpN/FR/GL+00cAAAAAAAAAAABmXGSFXCLrL2cLZNyta6jXS03pz6/g4/XNNIrNWD08fy7iGFVelWm4xflLrF/CST+AElRqwr0YVaT1pyScWu6e6O5RODGMVMTyVQtbva8tpOhWT6rl9XX6rS96ZewAAAAAAAAAAAFQ4tYosJ4fYxWXrzh4UPfUfJ9ybfwLeZjxb/vvMGVMpw3VWv4tyv4Ibfeuf7ALfkLC3g2TMHsJrSpGjHxP5pelL+psnwAAAAAAAAAAAAAADKrCbyVxevLa69HDMSXNby6JVU+j9rba+vE1UqfEzK361ZYq29vtiNN+JZSWzU49te3Mtvfo+x24a5o/WrLFG5r7X9P5u9j0anHq9O3Mt/i12AtQAAAAAAAAAAGXZJms18T8dzRT9LD6EVbWUuze3M0/wDM/dURLcXcw18Jy/TwzC98XvJeDapddJaKUl8Gkn2ckT+S8vUcrZassIobuEfnZfSm95P4vp7NAJwAAAAAAAAAAAAAAAAyfHteG/ED9YacX+r17pG/5VtTq7tT09+r+M/YawePF8Ms8Zw24w7EYqdrUjy1Iv8AJ9mnun2YHpo1adelCrRalTkk4NPVNPdNPudzKMpYnecPMxRybmKblhNR64PXl239ST97S9jflJaauAAAAAADiUlGLlLaK6nJm/FTH7m7qUMkZdeuL3W1dr/pUn6zk+2q1+rr5rUPFlHXPPEe/wA1T3wm0+Zw3XpKX7019rf1o+RqpF5ZwO0y3gdphNivmacdNe8n1lJ+1vVkoAAAAAAAAAAAAAAAAAAAEFnLK9jm7A62GYguu9GaW9OfaS/Nd0VThzmm9tL6eSs3PlxqjtbTk9q9NdGpPq9O/VrrupGkFR4iZMpZrw6FS2fh4xRfNY1Vs4yW6Ta30bS9z3XtC3ApHDjOlTHYVsGx2PhZjt9rqm9udLbnivs10231WzRdwABBZyzRYZRwSriWIPfpRhrvUl2ivzfZARvEbOUcrYdToWMfExuu+SxpLdtvbmaXZN9O7282vjw4yZLLtvXxPF5eLmC49K8qN66a78kX5Lu11fsS0jeHOVr66v551zcubGq29tCS2oU30Sj+69H06pdd3I0cAAAAAAAAAAAAAAAAAAAAAAAACh8SMnXOJzoZiy0/DzHb70mtvFiv3H5vTXTXbdp7Pb3ZBz1Y5stnQqfNYzBaXVCW0otbNpPdx1+K6P22PFsRt8Iwy6xG81VvSg51NFq9EtXoj888Sc10cRxS3xDDLSdtjcKiULinVTb29SahHRzSa1jzNrXR69AN3zbmfDcp4RPEcVlpHpTivWnLtGK/3oZ/kXB8Qz5jEc65vjpbxf8AdVu16CXVT0fXfo31a16KKM7zbVzHc5rw6rxCkqD8NO1cqXiUeifpU1LTd+vom09NtNDS8u4znmtiOGW9bWpTc4/KWraHg+F3nTuo1OWSa6R5ebzXmGpgAAAAAAAAAAAAAAAAAAAAAAAAAD4X1nb4hZ1rO9ip284uNSL6NPqjOM98Orm7uMPxPLtanbUrOm3a0lSTSkm56rs23p1T3Xc048+Iz8PD7qp5Qk/sTAxq5ydnvPOV7Gpf4hQq2dWEKsIzpKLi2tV6Uaeqa102LRZYVX4e1cOvKbh+jqzpUcVhCLUY1X6Ea8FrpHmk4RktN9mWTh5HlyJl9f8ArUv/AIROXFvRuqMqNzGM6T9aMkmnputn7QPqAAAAAAAAAAAAAAAAAAAAAAAAAABw0mmn0OQBVeGkuTK0bJ9aFatR08lCrNRXs9HTbyLUVbh6tcNxSp9K+uX/AK0l+RaQAAAAAAAAAAAAAAAAAAAAAAAAAAAAACq8NJc+WJVfpXNy/wDXqFqKrwx9HJ1vTltUjVrRqr+JVqnN95agAAAAAAAAAAAAAAAAAAAAAAAAAAAAACrZDjyPMVKOnhK/rcnxUJP+pyLSVTLiVtnfNdpH1JOhWSXTWcHCW3m3T3fuLWAAAAAAAAAAAAAAAAAAAAAAAAAAAAAAVS9irfiZhdSHouraVY1PKfhzpyivLWPNN/FlrKniD+U8TMHow60bStUqexVJU4R++Mi2AAAAAAAAAAAAAAAAAAAAAAAAAAAAAI7MUMRq4HfUsG5f0hKDVBzeiUntrro+nX4AQeSXLE8RxvMcklRr1FTs338KjrDX2KU+eSS8y2niwTDaGDYRZ4Za/saUIwj7dFpr731P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2792" y="1699222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35545" y="1737025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5660109" y="1764722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2792" y="4606521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38869" y="4650716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C:\Users\Audrey\Desktop\Sans titre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5663433" y="4678413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" descr="C:\ECOLE AUDREY\PE (matière) 25.6\Cliparts - Imagerie X\images à transférer\113279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132" y="-259001"/>
            <a:ext cx="1633364" cy="163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01968" y="238649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152710" y="226751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414812" y="217038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693187" y="205432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979712" y="192639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466176" y="2376925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716918" y="225794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979020" y="2160817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257395" y="2044763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543920" y="191683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00192" y="2442374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550934" y="2323395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813036" y="222626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091411" y="211021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377936" y="1982281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899592" y="526681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150334" y="514783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412436" y="505070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690811" y="493464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977336" y="480671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463800" y="5322694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714542" y="5203715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976644" y="510658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255019" y="499053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541544" y="4862601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297816" y="539470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L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548558" y="522923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810660" y="513210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089035" y="501604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J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5560" y="488811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8060071" y="5557554"/>
            <a:ext cx="1684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hinacat" panose="00000400000000000000" pitchFamily="2" charset="0"/>
              </a:rPr>
              <a:t>Ecole de Crevette</a:t>
            </a:r>
            <a:endParaRPr lang="fr-FR" sz="1400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9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013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latin typeface="Chinacat" panose="00000400000000000000" pitchFamily="2" charset="0"/>
              </a:rPr>
              <a:t>Mon comportement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Chinacat" panose="00000400000000000000" pitchFamily="2" charset="0"/>
              </a:rPr>
              <a:t>Septembre - Octobre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1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103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51" y="3163441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2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3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81" y="3163441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3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46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8" y="3163441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12356" y="189727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40514" y="250652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919410" y="184583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822509" y="25209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pic>
        <p:nvPicPr>
          <p:cNvPr id="57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47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74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4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0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51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5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2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81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Chinacat" panose="00000400000000000000" pitchFamily="2" charset="0"/>
              </a:rPr>
              <a:t>Semaine 6</a:t>
            </a:r>
            <a:endParaRPr lang="fr-FR" sz="2400" u="sng" dirty="0">
              <a:latin typeface="Chinacat" panose="00000400000000000000" pitchFamily="2" charset="0"/>
            </a:endParaRPr>
          </a:p>
        </p:txBody>
      </p:sp>
      <p:pic>
        <p:nvPicPr>
          <p:cNvPr id="74" name="Picture 6" descr="http://www.scolartek.com/sites/default/files/scolartek_product/es_140_signature_des_parents-0_e7eb9df3-c3ec-4af0-b289-b63023cbf4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8" y="6082284"/>
            <a:ext cx="1426548" cy="4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47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75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us.cdn2.123rf.com/168nwm/clairev/clairev0904/clairev090400038/4700652-cute-cartoon-papillon--illustration-vectoriel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43" y="44624"/>
            <a:ext cx="16002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ZoneTexte 92"/>
          <p:cNvSpPr txBox="1"/>
          <p:nvPr/>
        </p:nvSpPr>
        <p:spPr>
          <a:xfrm>
            <a:off x="1268231" y="2266609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608868" y="1896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3637026" y="25055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815922" y="184482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719021" y="2537301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164743" y="226559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6561196" y="1896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6589354" y="25055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768250" y="184482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671349" y="2537301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7117071" y="226559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712356" y="48479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740514" y="545715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919410" y="479646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1822509" y="5456139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268231" y="521723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608868" y="48468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3637026" y="545613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4815922" y="479545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719021" y="547152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4164743" y="5216225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6561196" y="48468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L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589354" y="545613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M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768250" y="479545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hinacat" panose="00000400000000000000" pitchFamily="2" charset="0"/>
              </a:rPr>
              <a:t>J</a:t>
            </a:r>
            <a:endParaRPr lang="fr-FR" dirty="0">
              <a:latin typeface="Chinacat" panose="00000400000000000000" pitchFamily="2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7651761" y="5456139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V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7117071" y="5216225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hinacat" panose="00000400000000000000" pitchFamily="2" charset="0"/>
              </a:rPr>
              <a:t>M</a:t>
            </a:r>
            <a:endParaRPr lang="fr-FR" sz="1600" dirty="0">
              <a:latin typeface="Chinaca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1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211</Words>
  <Application>Microsoft Office PowerPoint</Application>
  <PresentationFormat>Affichage à l'écran (4:3)</PresentationFormat>
  <Paragraphs>162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7</cp:revision>
  <dcterms:created xsi:type="dcterms:W3CDTF">2014-06-04T00:38:25Z</dcterms:created>
  <dcterms:modified xsi:type="dcterms:W3CDTF">2015-11-10T04:17:38Z</dcterms:modified>
</cp:coreProperties>
</file>