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5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5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5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7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1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FFB4-DC6F-4728-B020-A34A63D54638}" type="datetimeFigureOut">
              <a:rPr lang="fr-FR" smtClean="0"/>
              <a:t>14/04/2017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80541"/>
              </p:ext>
            </p:extLst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7" y="1433152"/>
            <a:ext cx="1484245" cy="1546521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63" y="1439780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375" y="3500488"/>
            <a:ext cx="1484245" cy="1546521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5" y="3507116"/>
            <a:ext cx="1484245" cy="1546521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91" y="3513744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82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7" y="1433152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375" y="3500488"/>
            <a:ext cx="1484245" cy="1546521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5" y="3507116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12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7" y="1433152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375" y="3500488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622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375" y="3500488"/>
            <a:ext cx="1484245" cy="1546521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5" y="3507116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69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375" y="3500488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262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7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375" y="3500488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86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95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70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3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7" y="1433152"/>
            <a:ext cx="1484245" cy="1546521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63" y="1439780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375" y="3500488"/>
            <a:ext cx="1484245" cy="1546521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025" y="3507116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25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1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7" y="1433152"/>
            <a:ext cx="1484245" cy="1546521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63" y="1439780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375" y="3500488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4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7" y="1433152"/>
            <a:ext cx="1484245" cy="1546521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63" y="1439780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590" y="3500488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1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7" y="1433152"/>
            <a:ext cx="1484245" cy="1546521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63" y="1439780"/>
            <a:ext cx="1484245" cy="1546521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0" y="3493860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0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7" y="1433152"/>
            <a:ext cx="1484245" cy="1546521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63" y="1439780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8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7" y="1433152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01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47" y="1426524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82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8538" y="1075474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12" y="1419896"/>
            <a:ext cx="1484245" cy="1546521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62" y="1426524"/>
            <a:ext cx="1484245" cy="154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472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</TotalTime>
  <Words>0</Words>
  <Application>Microsoft Office PowerPoint</Application>
  <PresentationFormat>Affichage à l'écran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12</cp:revision>
  <dcterms:created xsi:type="dcterms:W3CDTF">2017-04-11T14:30:12Z</dcterms:created>
  <dcterms:modified xsi:type="dcterms:W3CDTF">2017-04-14T16:28:24Z</dcterms:modified>
</cp:coreProperties>
</file>