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  <p:sldId id="269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3A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A696-EC54-4CB4-A8BC-21B8C16B4ECD}" type="datetimeFigureOut">
              <a:rPr lang="fr-FR" smtClean="0"/>
              <a:t>15/04/2017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6C93-47FF-4A54-949F-1416B5C9AB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1095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A696-EC54-4CB4-A8BC-21B8C16B4ECD}" type="datetimeFigureOut">
              <a:rPr lang="fr-FR" smtClean="0"/>
              <a:t>15/04/2017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6C93-47FF-4A54-949F-1416B5C9AB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21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A696-EC54-4CB4-A8BC-21B8C16B4ECD}" type="datetimeFigureOut">
              <a:rPr lang="fr-FR" smtClean="0"/>
              <a:t>15/04/2017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6C93-47FF-4A54-949F-1416B5C9AB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1500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A696-EC54-4CB4-A8BC-21B8C16B4ECD}" type="datetimeFigureOut">
              <a:rPr lang="fr-FR" smtClean="0"/>
              <a:t>15/04/2017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6C93-47FF-4A54-949F-1416B5C9AB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52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A696-EC54-4CB4-A8BC-21B8C16B4ECD}" type="datetimeFigureOut">
              <a:rPr lang="fr-FR" smtClean="0"/>
              <a:t>15/04/2017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6C93-47FF-4A54-949F-1416B5C9AB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30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A696-EC54-4CB4-A8BC-21B8C16B4ECD}" type="datetimeFigureOut">
              <a:rPr lang="fr-FR" smtClean="0"/>
              <a:t>15/04/2017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6C93-47FF-4A54-949F-1416B5C9AB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81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A696-EC54-4CB4-A8BC-21B8C16B4ECD}" type="datetimeFigureOut">
              <a:rPr lang="fr-FR" smtClean="0"/>
              <a:t>15/04/2017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6C93-47FF-4A54-949F-1416B5C9AB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571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A696-EC54-4CB4-A8BC-21B8C16B4ECD}" type="datetimeFigureOut">
              <a:rPr lang="fr-FR" smtClean="0"/>
              <a:t>15/04/2017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6C93-47FF-4A54-949F-1416B5C9AB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725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A696-EC54-4CB4-A8BC-21B8C16B4ECD}" type="datetimeFigureOut">
              <a:rPr lang="fr-FR" smtClean="0"/>
              <a:t>15/04/2017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6C93-47FF-4A54-949F-1416B5C9AB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635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A696-EC54-4CB4-A8BC-21B8C16B4ECD}" type="datetimeFigureOut">
              <a:rPr lang="fr-FR" smtClean="0"/>
              <a:t>15/04/2017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6C93-47FF-4A54-949F-1416B5C9AB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273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A696-EC54-4CB4-A8BC-21B8C16B4ECD}" type="datetimeFigureOut">
              <a:rPr lang="fr-FR" smtClean="0"/>
              <a:t>15/04/2017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6C93-47FF-4A54-949F-1416B5C9AB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598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9A696-EC54-4CB4-A8BC-21B8C16B4ECD}" type="datetimeFigureOut">
              <a:rPr lang="fr-FR" smtClean="0"/>
              <a:t>15/04/2017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76C93-47FF-4A54-949F-1416B5C9AB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692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3587261" y="2278965"/>
            <a:ext cx="1800000" cy="1800000"/>
          </a:xfrm>
          <a:prstGeom prst="ellipse">
            <a:avLst/>
          </a:prstGeom>
          <a:solidFill>
            <a:srgbClr val="E43A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4877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295421" y="1702191"/>
            <a:ext cx="1250459" cy="125337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2771857" y="4322523"/>
            <a:ext cx="1250459" cy="125337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1533640" y="3012357"/>
            <a:ext cx="1250459" cy="125337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2771857" y="1702191"/>
            <a:ext cx="1250459" cy="125337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295421" y="4322523"/>
            <a:ext cx="1250459" cy="125337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5248293" y="1702191"/>
            <a:ext cx="1250459" cy="125337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7724729" y="4322523"/>
            <a:ext cx="1250459" cy="125337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Ellipse 11"/>
          <p:cNvSpPr/>
          <p:nvPr/>
        </p:nvSpPr>
        <p:spPr>
          <a:xfrm>
            <a:off x="6486512" y="3012357"/>
            <a:ext cx="1250459" cy="125337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Ellipse 12"/>
          <p:cNvSpPr/>
          <p:nvPr/>
        </p:nvSpPr>
        <p:spPr>
          <a:xfrm>
            <a:off x="7724729" y="1702191"/>
            <a:ext cx="1250459" cy="125337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Ellipse 13"/>
          <p:cNvSpPr/>
          <p:nvPr/>
        </p:nvSpPr>
        <p:spPr>
          <a:xfrm>
            <a:off x="5248293" y="4322523"/>
            <a:ext cx="1250459" cy="125337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5001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2180492" y="886263"/>
            <a:ext cx="1800000" cy="1800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4696264" y="3261358"/>
            <a:ext cx="1800000" cy="1800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8087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1616107" y="546960"/>
            <a:ext cx="1800000" cy="1800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5216107" y="4146960"/>
            <a:ext cx="1800000" cy="1800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3416107" y="2346960"/>
            <a:ext cx="1800000" cy="1800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5448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1616107" y="546960"/>
            <a:ext cx="1800000" cy="1800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5216107" y="4146960"/>
            <a:ext cx="1800000" cy="1800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5216107" y="546960"/>
            <a:ext cx="1800000" cy="1800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1616107" y="4146960"/>
            <a:ext cx="1800000" cy="1800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2677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1616107" y="546960"/>
            <a:ext cx="1800000" cy="18000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5216107" y="4146960"/>
            <a:ext cx="1800000" cy="18000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3416107" y="2346960"/>
            <a:ext cx="1800000" cy="18000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5216107" y="546960"/>
            <a:ext cx="1800000" cy="18000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1616107" y="4146960"/>
            <a:ext cx="1800000" cy="18000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3041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295421" y="1702191"/>
            <a:ext cx="1250459" cy="1253378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2771857" y="4322523"/>
            <a:ext cx="1250459" cy="1253378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1533640" y="3012357"/>
            <a:ext cx="1250459" cy="1253378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2771857" y="1702191"/>
            <a:ext cx="1250459" cy="1253378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295421" y="4322523"/>
            <a:ext cx="1250459" cy="1253378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Ellipse 11"/>
          <p:cNvSpPr/>
          <p:nvPr/>
        </p:nvSpPr>
        <p:spPr>
          <a:xfrm>
            <a:off x="6486512" y="3012357"/>
            <a:ext cx="1250459" cy="1253378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3122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295421" y="1702191"/>
            <a:ext cx="1250459" cy="125337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2771857" y="4322523"/>
            <a:ext cx="1250459" cy="125337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1533640" y="3012357"/>
            <a:ext cx="1250459" cy="125337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2771857" y="1702191"/>
            <a:ext cx="1250459" cy="125337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295421" y="4322523"/>
            <a:ext cx="1250459" cy="125337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5248293" y="1702191"/>
            <a:ext cx="1250459" cy="125337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7724729" y="4322523"/>
            <a:ext cx="1250459" cy="125337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6717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295421" y="1702191"/>
            <a:ext cx="1250459" cy="1253378"/>
          </a:xfrm>
          <a:prstGeom prst="ellipse">
            <a:avLst/>
          </a:prstGeom>
          <a:solidFill>
            <a:srgbClr val="E43A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2771857" y="4322523"/>
            <a:ext cx="1250459" cy="1253378"/>
          </a:xfrm>
          <a:prstGeom prst="ellipse">
            <a:avLst/>
          </a:prstGeom>
          <a:solidFill>
            <a:srgbClr val="E43A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1533640" y="3012357"/>
            <a:ext cx="1250459" cy="1253378"/>
          </a:xfrm>
          <a:prstGeom prst="ellipse">
            <a:avLst/>
          </a:prstGeom>
          <a:solidFill>
            <a:srgbClr val="E43A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2771857" y="1702191"/>
            <a:ext cx="1250459" cy="1253378"/>
          </a:xfrm>
          <a:prstGeom prst="ellipse">
            <a:avLst/>
          </a:prstGeom>
          <a:solidFill>
            <a:srgbClr val="E43A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295421" y="4322523"/>
            <a:ext cx="1250459" cy="1253378"/>
          </a:xfrm>
          <a:prstGeom prst="ellipse">
            <a:avLst/>
          </a:prstGeom>
          <a:solidFill>
            <a:srgbClr val="E43A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5248293" y="1702191"/>
            <a:ext cx="1250459" cy="1253378"/>
          </a:xfrm>
          <a:prstGeom prst="ellipse">
            <a:avLst/>
          </a:prstGeom>
          <a:solidFill>
            <a:srgbClr val="E43A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7724729" y="4322523"/>
            <a:ext cx="1250459" cy="1253378"/>
          </a:xfrm>
          <a:prstGeom prst="ellipse">
            <a:avLst/>
          </a:prstGeom>
          <a:solidFill>
            <a:srgbClr val="E43A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Ellipse 11"/>
          <p:cNvSpPr/>
          <p:nvPr/>
        </p:nvSpPr>
        <p:spPr>
          <a:xfrm>
            <a:off x="6486512" y="3012357"/>
            <a:ext cx="1250459" cy="1253378"/>
          </a:xfrm>
          <a:prstGeom prst="ellipse">
            <a:avLst/>
          </a:prstGeom>
          <a:solidFill>
            <a:srgbClr val="E43A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5481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295421" y="1702191"/>
            <a:ext cx="1250459" cy="1253378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2771857" y="4322523"/>
            <a:ext cx="1250459" cy="1253378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1533640" y="3012357"/>
            <a:ext cx="1250459" cy="1253378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2771857" y="1702191"/>
            <a:ext cx="1250459" cy="1253378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295421" y="4322523"/>
            <a:ext cx="1250459" cy="1253378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5248293" y="1702191"/>
            <a:ext cx="1250459" cy="1253378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7724729" y="4322523"/>
            <a:ext cx="1250459" cy="1253378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Ellipse 12"/>
          <p:cNvSpPr/>
          <p:nvPr/>
        </p:nvSpPr>
        <p:spPr>
          <a:xfrm>
            <a:off x="7724729" y="1702191"/>
            <a:ext cx="1250459" cy="1253378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Ellipse 13"/>
          <p:cNvSpPr/>
          <p:nvPr/>
        </p:nvSpPr>
        <p:spPr>
          <a:xfrm>
            <a:off x="5248293" y="4322523"/>
            <a:ext cx="1250459" cy="1253378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52478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Office PowerPoint</Application>
  <PresentationFormat>Affichage à l'écran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FOREST Audrey</dc:creator>
  <cp:lastModifiedBy>FOREST Audrey</cp:lastModifiedBy>
  <cp:revision>2</cp:revision>
  <dcterms:created xsi:type="dcterms:W3CDTF">2017-04-15T06:19:43Z</dcterms:created>
  <dcterms:modified xsi:type="dcterms:W3CDTF">2017-04-15T06:32:40Z</dcterms:modified>
</cp:coreProperties>
</file>